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tiff" ContentType="image/tiff"/>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66"/>
  </p:notesMasterIdLst>
  <p:handoutMasterIdLst>
    <p:handoutMasterId r:id="rId67"/>
  </p:handoutMasterIdLst>
  <p:sldIdLst>
    <p:sldId id="256" r:id="rId2"/>
    <p:sldId id="306" r:id="rId3"/>
    <p:sldId id="310" r:id="rId4"/>
    <p:sldId id="309" r:id="rId5"/>
    <p:sldId id="318" r:id="rId6"/>
    <p:sldId id="316" r:id="rId7"/>
    <p:sldId id="317" r:id="rId8"/>
    <p:sldId id="307" r:id="rId9"/>
    <p:sldId id="311" r:id="rId10"/>
    <p:sldId id="319" r:id="rId11"/>
    <p:sldId id="312" r:id="rId12"/>
    <p:sldId id="315" r:id="rId13"/>
    <p:sldId id="271" r:id="rId14"/>
    <p:sldId id="302" r:id="rId15"/>
    <p:sldId id="327" r:id="rId16"/>
    <p:sldId id="328" r:id="rId17"/>
    <p:sldId id="278" r:id="rId18"/>
    <p:sldId id="262" r:id="rId19"/>
    <p:sldId id="257" r:id="rId20"/>
    <p:sldId id="329" r:id="rId21"/>
    <p:sldId id="265" r:id="rId22"/>
    <p:sldId id="263" r:id="rId23"/>
    <p:sldId id="275" r:id="rId24"/>
    <p:sldId id="264" r:id="rId25"/>
    <p:sldId id="285" r:id="rId26"/>
    <p:sldId id="266" r:id="rId27"/>
    <p:sldId id="320" r:id="rId28"/>
    <p:sldId id="267" r:id="rId29"/>
    <p:sldId id="282" r:id="rId30"/>
    <p:sldId id="313" r:id="rId31"/>
    <p:sldId id="314" r:id="rId32"/>
    <p:sldId id="270" r:id="rId33"/>
    <p:sldId id="268" r:id="rId34"/>
    <p:sldId id="259" r:id="rId35"/>
    <p:sldId id="324" r:id="rId36"/>
    <p:sldId id="330" r:id="rId37"/>
    <p:sldId id="287" r:id="rId38"/>
    <p:sldId id="293" r:id="rId39"/>
    <p:sldId id="261" r:id="rId40"/>
    <p:sldId id="279" r:id="rId41"/>
    <p:sldId id="288" r:id="rId42"/>
    <p:sldId id="276" r:id="rId43"/>
    <p:sldId id="272" r:id="rId44"/>
    <p:sldId id="273" r:id="rId45"/>
    <p:sldId id="274" r:id="rId46"/>
    <p:sldId id="277" r:id="rId47"/>
    <p:sldId id="295" r:id="rId48"/>
    <p:sldId id="301" r:id="rId49"/>
    <p:sldId id="297" r:id="rId50"/>
    <p:sldId id="294" r:id="rId51"/>
    <p:sldId id="300" r:id="rId52"/>
    <p:sldId id="299" r:id="rId53"/>
    <p:sldId id="284" r:id="rId54"/>
    <p:sldId id="283" r:id="rId55"/>
    <p:sldId id="298" r:id="rId56"/>
    <p:sldId id="296" r:id="rId57"/>
    <p:sldId id="325" r:id="rId58"/>
    <p:sldId id="305" r:id="rId59"/>
    <p:sldId id="290" r:id="rId60"/>
    <p:sldId id="304" r:id="rId61"/>
    <p:sldId id="303" r:id="rId62"/>
    <p:sldId id="326" r:id="rId63"/>
    <p:sldId id="289" r:id="rId64"/>
    <p:sldId id="291" r:id="rId65"/>
  </p:sldIdLst>
  <p:sldSz cx="9144000" cy="6858000" type="screen4x3"/>
  <p:notesSz cx="7099300" cy="10234613"/>
  <p:embeddedFontLst>
    <p:embeddedFont>
      <p:font typeface="Gill Sans MT" panose="020B0502020104020203" pitchFamily="34" charset="0"/>
      <p:regular r:id="rId68"/>
      <p:bold r:id="rId69"/>
      <p:italic r:id="rId70"/>
      <p:boldItalic r:id="rId71"/>
    </p:embeddedFont>
    <p:embeddedFont>
      <p:font typeface="Calibri" panose="020F0502020204030204" pitchFamily="34" charset="0"/>
      <p:regular r:id="rId72"/>
      <p:bold r:id="rId73"/>
      <p:italic r:id="rId74"/>
      <p:boldItalic r:id="rId75"/>
    </p:embeddedFont>
    <p:embeddedFont>
      <p:font typeface="Verdana" panose="020B0604030504040204" pitchFamily="34" charset="0"/>
      <p:regular r:id="rId76"/>
      <p:bold r:id="rId77"/>
      <p:italic r:id="rId78"/>
      <p:boldItalic r:id="rId79"/>
    </p:embeddedFont>
    <p:embeddedFont>
      <p:font typeface="Wingdings 2" panose="05020102010507070707" pitchFamily="18" charset="2"/>
      <p:regular r:id="rId80"/>
    </p:embeddedFont>
  </p:embeddedFontLst>
  <p:defaultTex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426" y="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80"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6575" cy="511175"/>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it-IT"/>
          </a:p>
        </p:txBody>
      </p:sp>
      <p:sp>
        <p:nvSpPr>
          <p:cNvPr id="3" name="Segnaposto data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E91019CE-5B8A-4E57-9E47-83D41FADA3D8}" type="datetimeFigureOut">
              <a:rPr lang="it-IT"/>
              <a:pPr>
                <a:defRPr/>
              </a:pPr>
              <a:t>31/05/2018</a:t>
            </a:fld>
            <a:endParaRPr lang="it-IT"/>
          </a:p>
        </p:txBody>
      </p:sp>
      <p:sp>
        <p:nvSpPr>
          <p:cNvPr id="4" name="Segnaposto piè di pagina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it-IT"/>
          </a:p>
        </p:txBody>
      </p:sp>
      <p:sp>
        <p:nvSpPr>
          <p:cNvPr id="5" name="Segnaposto numero diapositiva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9B71C8E1-C748-4A97-9F78-13C71D78337D}" type="slidenum">
              <a:rPr lang="it-IT"/>
              <a:pPr>
                <a:defRPr/>
              </a:pPr>
              <a:t>‹N›</a:t>
            </a:fld>
            <a:endParaRPr lang="it-IT"/>
          </a:p>
        </p:txBody>
      </p:sp>
    </p:spTree>
    <p:extLst>
      <p:ext uri="{BB962C8B-B14F-4D97-AF65-F5344CB8AC3E}">
        <p14:creationId xmlns:p14="http://schemas.microsoft.com/office/powerpoint/2010/main" val="31762887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6575" cy="511175"/>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it-IT"/>
          </a:p>
        </p:txBody>
      </p:sp>
      <p:sp>
        <p:nvSpPr>
          <p:cNvPr id="3" name="Segnaposto data 2"/>
          <p:cNvSpPr>
            <a:spLocks noGrp="1"/>
          </p:cNvSpPr>
          <p:nvPr>
            <p:ph type="dt" idx="1"/>
          </p:nvPr>
        </p:nvSpPr>
        <p:spPr>
          <a:xfrm>
            <a:off x="4021138" y="0"/>
            <a:ext cx="3076575" cy="511175"/>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811DC3E-1FFC-4AD4-8AFD-3339981CC596}" type="datetimeFigureOut">
              <a:rPr lang="it-IT"/>
              <a:pPr>
                <a:defRPr/>
              </a:pPr>
              <a:t>31/05/2018</a:t>
            </a:fld>
            <a:endParaRPr lang="it-IT"/>
          </a:p>
        </p:txBody>
      </p:sp>
      <p:sp>
        <p:nvSpPr>
          <p:cNvPr id="4" name="Segnaposto immagine diapositiva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1440" tIns="45720" rIns="91440" bIns="45720" rtlCol="0" anchor="ctr"/>
          <a:lstStyle/>
          <a:p>
            <a:pPr lvl="0"/>
            <a:endParaRPr lang="it-IT" noProof="0" smtClean="0"/>
          </a:p>
        </p:txBody>
      </p:sp>
      <p:sp>
        <p:nvSpPr>
          <p:cNvPr id="5" name="Segnaposto note 4"/>
          <p:cNvSpPr>
            <a:spLocks noGrp="1"/>
          </p:cNvSpPr>
          <p:nvPr>
            <p:ph type="body" sz="quarter" idx="3"/>
          </p:nvPr>
        </p:nvSpPr>
        <p:spPr>
          <a:xfrm>
            <a:off x="709613" y="4860925"/>
            <a:ext cx="5680075" cy="4605338"/>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6" name="Segnaposto piè di pagina 5"/>
          <p:cNvSpPr>
            <a:spLocks noGrp="1"/>
          </p:cNvSpPr>
          <p:nvPr>
            <p:ph type="ftr" sz="quarter" idx="4"/>
          </p:nvPr>
        </p:nvSpPr>
        <p:spPr>
          <a:xfrm>
            <a:off x="0" y="9721850"/>
            <a:ext cx="3076575" cy="511175"/>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it-IT"/>
          </a:p>
        </p:txBody>
      </p:sp>
      <p:sp>
        <p:nvSpPr>
          <p:cNvPr id="7" name="Segnaposto numero diapositiva 6"/>
          <p:cNvSpPr>
            <a:spLocks noGrp="1"/>
          </p:cNvSpPr>
          <p:nvPr>
            <p:ph type="sldNum" sz="quarter" idx="5"/>
          </p:nvPr>
        </p:nvSpPr>
        <p:spPr>
          <a:xfrm>
            <a:off x="4021138" y="9721850"/>
            <a:ext cx="3076575" cy="511175"/>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60F109FF-8159-469D-A9A1-AF91084C776B}" type="slidenum">
              <a:rPr lang="it-IT"/>
              <a:pPr>
                <a:defRPr/>
              </a:pPr>
              <a:t>‹N›</a:t>
            </a:fld>
            <a:endParaRPr lang="it-IT"/>
          </a:p>
        </p:txBody>
      </p:sp>
    </p:spTree>
    <p:extLst>
      <p:ext uri="{BB962C8B-B14F-4D97-AF65-F5344CB8AC3E}">
        <p14:creationId xmlns:p14="http://schemas.microsoft.com/office/powerpoint/2010/main" val="37200473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813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43012"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6CDD12-C627-4053-8D3D-AC77F8C3936E}" type="slidenum">
              <a:rPr lang="it-IT" smtClean="0"/>
              <a:pPr fontAlgn="base">
                <a:spcBef>
                  <a:spcPct val="0"/>
                </a:spcBef>
                <a:spcAft>
                  <a:spcPct val="0"/>
                </a:spcAft>
                <a:defRPr/>
              </a:pPr>
              <a:t>2</a:t>
            </a:fld>
            <a:endParaRPr lang="it-IT" smtClean="0"/>
          </a:p>
        </p:txBody>
      </p:sp>
    </p:spTree>
    <p:extLst>
      <p:ext uri="{BB962C8B-B14F-4D97-AF65-F5344CB8AC3E}">
        <p14:creationId xmlns:p14="http://schemas.microsoft.com/office/powerpoint/2010/main" val="2286691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813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smtClean="0"/>
              <a:t>10 f  8 m 94-96</a:t>
            </a:r>
          </a:p>
        </p:txBody>
      </p:sp>
      <p:sp>
        <p:nvSpPr>
          <p:cNvPr id="48132"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31D7818-D020-41FB-83CA-91FE2732E7F2}" type="slidenum">
              <a:rPr lang="it-IT" smtClean="0"/>
              <a:pPr fontAlgn="base">
                <a:spcBef>
                  <a:spcPct val="0"/>
                </a:spcBef>
                <a:spcAft>
                  <a:spcPct val="0"/>
                </a:spcAft>
                <a:defRPr/>
              </a:pPr>
              <a:t>13</a:t>
            </a:fld>
            <a:endParaRPr lang="it-IT" smtClean="0"/>
          </a:p>
        </p:txBody>
      </p:sp>
    </p:spTree>
    <p:extLst>
      <p:ext uri="{BB962C8B-B14F-4D97-AF65-F5344CB8AC3E}">
        <p14:creationId xmlns:p14="http://schemas.microsoft.com/office/powerpoint/2010/main" val="2334761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Ovale 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5" name="Ovale 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14" name="Titolo 13"/>
          <p:cNvSpPr>
            <a:spLocks noGrp="1"/>
          </p:cNvSpPr>
          <p:nvPr>
            <p:ph type="ctrTitle"/>
          </p:nvPr>
        </p:nvSpPr>
        <p:spPr>
          <a:xfrm>
            <a:off x="1432560" y="359898"/>
            <a:ext cx="7406640" cy="1472184"/>
          </a:xfrm>
        </p:spPr>
        <p:txBody>
          <a:bodyPr anchor="b"/>
          <a:lstStyle>
            <a:lvl1pPr algn="l">
              <a:defRPr/>
            </a:lvl1pPr>
            <a:extLst/>
          </a:lstStyle>
          <a:p>
            <a:r>
              <a:rPr lang="it-IT" smtClean="0"/>
              <a:t>Fare clic per modificare lo stile del titolo</a:t>
            </a:r>
            <a:endParaRPr lang="en-US"/>
          </a:p>
        </p:txBody>
      </p:sp>
      <p:sp>
        <p:nvSpPr>
          <p:cNvPr id="22" name="Sottotitolo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it-IT" smtClean="0"/>
              <a:t>Fare clic per modificare lo stile del sottotitolo dello schema</a:t>
            </a:r>
            <a:endParaRPr lang="en-US"/>
          </a:p>
        </p:txBody>
      </p:sp>
      <p:sp>
        <p:nvSpPr>
          <p:cNvPr id="6" name="Segnaposto data 6"/>
          <p:cNvSpPr>
            <a:spLocks noGrp="1"/>
          </p:cNvSpPr>
          <p:nvPr>
            <p:ph type="dt" sz="half" idx="10"/>
          </p:nvPr>
        </p:nvSpPr>
        <p:spPr/>
        <p:txBody>
          <a:bodyPr/>
          <a:lstStyle>
            <a:lvl1pPr>
              <a:defRPr/>
            </a:lvl1pPr>
            <a:extLst/>
          </a:lstStyle>
          <a:p>
            <a:pPr>
              <a:defRPr/>
            </a:pPr>
            <a:fld id="{ACBCA2C3-66E9-4651-9E94-254A57F7A590}" type="datetimeFigureOut">
              <a:rPr lang="it-IT"/>
              <a:pPr>
                <a:defRPr/>
              </a:pPr>
              <a:t>31/05/2018</a:t>
            </a:fld>
            <a:endParaRPr lang="it-IT"/>
          </a:p>
        </p:txBody>
      </p:sp>
      <p:sp>
        <p:nvSpPr>
          <p:cNvPr id="7" name="Segnaposto piè di pagina 19"/>
          <p:cNvSpPr>
            <a:spLocks noGrp="1"/>
          </p:cNvSpPr>
          <p:nvPr>
            <p:ph type="ftr" sz="quarter" idx="11"/>
          </p:nvPr>
        </p:nvSpPr>
        <p:spPr/>
        <p:txBody>
          <a:bodyPr/>
          <a:lstStyle>
            <a:lvl1pPr>
              <a:defRPr/>
            </a:lvl1pPr>
            <a:extLst/>
          </a:lstStyle>
          <a:p>
            <a:pPr>
              <a:defRPr/>
            </a:pPr>
            <a:endParaRPr lang="it-IT"/>
          </a:p>
        </p:txBody>
      </p:sp>
      <p:sp>
        <p:nvSpPr>
          <p:cNvPr id="8" name="Segnaposto numero diapositiva 9"/>
          <p:cNvSpPr>
            <a:spLocks noGrp="1"/>
          </p:cNvSpPr>
          <p:nvPr>
            <p:ph type="sldNum" sz="quarter" idx="12"/>
          </p:nvPr>
        </p:nvSpPr>
        <p:spPr/>
        <p:txBody>
          <a:bodyPr/>
          <a:lstStyle>
            <a:lvl1pPr>
              <a:defRPr/>
            </a:lvl1pPr>
            <a:extLst/>
          </a:lstStyle>
          <a:p>
            <a:pPr>
              <a:defRPr/>
            </a:pPr>
            <a:fld id="{20264D2D-221D-44D6-BA69-146BED3852F1}"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extLst/>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23"/>
          <p:cNvSpPr>
            <a:spLocks noGrp="1"/>
          </p:cNvSpPr>
          <p:nvPr>
            <p:ph type="dt" sz="half" idx="10"/>
          </p:nvPr>
        </p:nvSpPr>
        <p:spPr/>
        <p:txBody>
          <a:bodyPr/>
          <a:lstStyle>
            <a:lvl1pPr>
              <a:defRPr/>
            </a:lvl1pPr>
          </a:lstStyle>
          <a:p>
            <a:pPr>
              <a:defRPr/>
            </a:pPr>
            <a:fld id="{CE63610A-7449-4FEC-965F-36235E30A968}" type="datetimeFigureOut">
              <a:rPr lang="it-IT"/>
              <a:pPr>
                <a:defRPr/>
              </a:pPr>
              <a:t>31/05/2018</a:t>
            </a:fld>
            <a:endParaRPr lang="it-IT"/>
          </a:p>
        </p:txBody>
      </p:sp>
      <p:sp>
        <p:nvSpPr>
          <p:cNvPr id="5" name="Segnaposto piè di pagina 9"/>
          <p:cNvSpPr>
            <a:spLocks noGrp="1"/>
          </p:cNvSpPr>
          <p:nvPr>
            <p:ph type="ftr" sz="quarter" idx="11"/>
          </p:nvPr>
        </p:nvSpPr>
        <p:spPr/>
        <p:txBody>
          <a:bodyPr/>
          <a:lstStyle>
            <a:lvl1pPr>
              <a:defRPr/>
            </a:lvl1pPr>
          </a:lstStyle>
          <a:p>
            <a:pPr>
              <a:defRPr/>
            </a:pPr>
            <a:endParaRPr lang="it-IT"/>
          </a:p>
        </p:txBody>
      </p:sp>
      <p:sp>
        <p:nvSpPr>
          <p:cNvPr id="6" name="Segnaposto numero diapositiva 21"/>
          <p:cNvSpPr>
            <a:spLocks noGrp="1"/>
          </p:cNvSpPr>
          <p:nvPr>
            <p:ph type="sldNum" sz="quarter" idx="12"/>
          </p:nvPr>
        </p:nvSpPr>
        <p:spPr/>
        <p:txBody>
          <a:bodyPr/>
          <a:lstStyle>
            <a:lvl1pPr>
              <a:defRPr/>
            </a:lvl1pPr>
          </a:lstStyle>
          <a:p>
            <a:pPr>
              <a:defRPr/>
            </a:pPr>
            <a:fld id="{747A113E-26CF-40B8-876C-49F9ED00C25C}"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274639"/>
            <a:ext cx="1828800" cy="5851525"/>
          </a:xfrm>
        </p:spPr>
        <p:txBody>
          <a:bodyPr vert="eaVert"/>
          <a:lstStyle>
            <a:extLs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1143000" y="274640"/>
            <a:ext cx="5562600" cy="5851525"/>
          </a:xfrm>
        </p:spPr>
        <p:txBody>
          <a:bodyPr vert="eaVert"/>
          <a:lstStyle>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23"/>
          <p:cNvSpPr>
            <a:spLocks noGrp="1"/>
          </p:cNvSpPr>
          <p:nvPr>
            <p:ph type="dt" sz="half" idx="10"/>
          </p:nvPr>
        </p:nvSpPr>
        <p:spPr/>
        <p:txBody>
          <a:bodyPr/>
          <a:lstStyle>
            <a:lvl1pPr>
              <a:defRPr/>
            </a:lvl1pPr>
          </a:lstStyle>
          <a:p>
            <a:pPr>
              <a:defRPr/>
            </a:pPr>
            <a:fld id="{060ADF81-DD29-41FC-A254-8358685122C0}" type="datetimeFigureOut">
              <a:rPr lang="it-IT"/>
              <a:pPr>
                <a:defRPr/>
              </a:pPr>
              <a:t>31/05/2018</a:t>
            </a:fld>
            <a:endParaRPr lang="it-IT"/>
          </a:p>
        </p:txBody>
      </p:sp>
      <p:sp>
        <p:nvSpPr>
          <p:cNvPr id="5" name="Segnaposto piè di pagina 9"/>
          <p:cNvSpPr>
            <a:spLocks noGrp="1"/>
          </p:cNvSpPr>
          <p:nvPr>
            <p:ph type="ftr" sz="quarter" idx="11"/>
          </p:nvPr>
        </p:nvSpPr>
        <p:spPr/>
        <p:txBody>
          <a:bodyPr/>
          <a:lstStyle>
            <a:lvl1pPr>
              <a:defRPr/>
            </a:lvl1pPr>
          </a:lstStyle>
          <a:p>
            <a:pPr>
              <a:defRPr/>
            </a:pPr>
            <a:endParaRPr lang="it-IT"/>
          </a:p>
        </p:txBody>
      </p:sp>
      <p:sp>
        <p:nvSpPr>
          <p:cNvPr id="6" name="Segnaposto numero diapositiva 21"/>
          <p:cNvSpPr>
            <a:spLocks noGrp="1"/>
          </p:cNvSpPr>
          <p:nvPr>
            <p:ph type="sldNum" sz="quarter" idx="12"/>
          </p:nvPr>
        </p:nvSpPr>
        <p:spPr/>
        <p:txBody>
          <a:bodyPr/>
          <a:lstStyle>
            <a:lvl1pPr>
              <a:defRPr/>
            </a:lvl1pPr>
          </a:lstStyle>
          <a:p>
            <a:pPr>
              <a:defRPr/>
            </a:pPr>
            <a:fld id="{C6A6B746-C964-44AC-8402-4C3A696920DD}"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extLst/>
          </a:lstStyle>
          <a:p>
            <a:r>
              <a:rPr lang="it-IT" smtClean="0"/>
              <a:t>Fare clic per modificare lo stile del titolo</a:t>
            </a:r>
            <a:endParaRPr lang="en-US"/>
          </a:p>
        </p:txBody>
      </p:sp>
      <p:sp>
        <p:nvSpPr>
          <p:cNvPr id="3" name="Segnaposto contenuto 2"/>
          <p:cNvSpPr>
            <a:spLocks noGrp="1"/>
          </p:cNvSpPr>
          <p:nvPr>
            <p:ph idx="1"/>
          </p:nvPr>
        </p:nvSpPr>
        <p:spPr/>
        <p:txBody>
          <a:bodyPr/>
          <a:lstStyle>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23"/>
          <p:cNvSpPr>
            <a:spLocks noGrp="1"/>
          </p:cNvSpPr>
          <p:nvPr>
            <p:ph type="dt" sz="half" idx="10"/>
          </p:nvPr>
        </p:nvSpPr>
        <p:spPr/>
        <p:txBody>
          <a:bodyPr/>
          <a:lstStyle>
            <a:lvl1pPr>
              <a:defRPr/>
            </a:lvl1pPr>
          </a:lstStyle>
          <a:p>
            <a:pPr>
              <a:defRPr/>
            </a:pPr>
            <a:fld id="{5B62FF15-8736-4B16-92B5-D7DCFEC9E6D3}" type="datetimeFigureOut">
              <a:rPr lang="it-IT"/>
              <a:pPr>
                <a:defRPr/>
              </a:pPr>
              <a:t>31/05/2018</a:t>
            </a:fld>
            <a:endParaRPr lang="it-IT"/>
          </a:p>
        </p:txBody>
      </p:sp>
      <p:sp>
        <p:nvSpPr>
          <p:cNvPr id="5" name="Segnaposto piè di pagina 9"/>
          <p:cNvSpPr>
            <a:spLocks noGrp="1"/>
          </p:cNvSpPr>
          <p:nvPr>
            <p:ph type="ftr" sz="quarter" idx="11"/>
          </p:nvPr>
        </p:nvSpPr>
        <p:spPr/>
        <p:txBody>
          <a:bodyPr/>
          <a:lstStyle>
            <a:lvl1pPr>
              <a:defRPr/>
            </a:lvl1pPr>
          </a:lstStyle>
          <a:p>
            <a:pPr>
              <a:defRPr/>
            </a:pPr>
            <a:endParaRPr lang="it-IT"/>
          </a:p>
        </p:txBody>
      </p:sp>
      <p:sp>
        <p:nvSpPr>
          <p:cNvPr id="6" name="Segnaposto numero diapositiva 21"/>
          <p:cNvSpPr>
            <a:spLocks noGrp="1"/>
          </p:cNvSpPr>
          <p:nvPr>
            <p:ph type="sldNum" sz="quarter" idx="12"/>
          </p:nvPr>
        </p:nvSpPr>
        <p:spPr/>
        <p:txBody>
          <a:bodyPr/>
          <a:lstStyle>
            <a:lvl1pPr>
              <a:defRPr/>
            </a:lvl1pPr>
          </a:lstStyle>
          <a:p>
            <a:pPr>
              <a:defRPr/>
            </a:pPr>
            <a:fld id="{1FEC10BC-9947-4985-8FF8-A6185E90656E}"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4" name="Rettangolo 3"/>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ttangolo 4"/>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Ovale 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7" name="Ovale 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2" name="Titolo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it-IT" smtClean="0"/>
              <a:t>Fare clic per modificare lo stile del titolo</a:t>
            </a:r>
            <a:endParaRPr lang="en-US"/>
          </a:p>
        </p:txBody>
      </p:sp>
      <p:sp>
        <p:nvSpPr>
          <p:cNvPr id="3" name="Segnaposto testo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it-IT" smtClean="0"/>
              <a:t>Fare clic per modificare stili del testo dello schema</a:t>
            </a:r>
          </a:p>
        </p:txBody>
      </p:sp>
      <p:sp>
        <p:nvSpPr>
          <p:cNvPr id="8" name="Segnaposto data 3"/>
          <p:cNvSpPr>
            <a:spLocks noGrp="1"/>
          </p:cNvSpPr>
          <p:nvPr>
            <p:ph type="dt" sz="half" idx="10"/>
          </p:nvPr>
        </p:nvSpPr>
        <p:spPr/>
        <p:txBody>
          <a:bodyPr/>
          <a:lstStyle>
            <a:lvl1pPr>
              <a:defRPr/>
            </a:lvl1pPr>
            <a:extLst/>
          </a:lstStyle>
          <a:p>
            <a:pPr>
              <a:defRPr/>
            </a:pPr>
            <a:fld id="{50D6B856-49E4-4761-B33C-40FB9F2A3AE5}" type="datetimeFigureOut">
              <a:rPr lang="it-IT"/>
              <a:pPr>
                <a:defRPr/>
              </a:pPr>
              <a:t>31/05/2018</a:t>
            </a:fld>
            <a:endParaRPr lang="it-IT"/>
          </a:p>
        </p:txBody>
      </p:sp>
      <p:sp>
        <p:nvSpPr>
          <p:cNvPr id="9" name="Segnaposto piè di pagina 4"/>
          <p:cNvSpPr>
            <a:spLocks noGrp="1"/>
          </p:cNvSpPr>
          <p:nvPr>
            <p:ph type="ftr" sz="quarter" idx="11"/>
          </p:nvPr>
        </p:nvSpPr>
        <p:spPr/>
        <p:txBody>
          <a:bodyPr/>
          <a:lstStyle>
            <a:lvl1pPr>
              <a:defRPr/>
            </a:lvl1pPr>
            <a:extLst/>
          </a:lstStyle>
          <a:p>
            <a:pPr>
              <a:defRPr/>
            </a:pPr>
            <a:endParaRPr lang="it-IT"/>
          </a:p>
        </p:txBody>
      </p:sp>
      <p:sp>
        <p:nvSpPr>
          <p:cNvPr id="10" name="Segnaposto numero diapositiva 5"/>
          <p:cNvSpPr>
            <a:spLocks noGrp="1"/>
          </p:cNvSpPr>
          <p:nvPr>
            <p:ph type="sldNum" sz="quarter" idx="12"/>
          </p:nvPr>
        </p:nvSpPr>
        <p:spPr/>
        <p:txBody>
          <a:bodyPr/>
          <a:lstStyle>
            <a:lvl1pPr>
              <a:defRPr/>
            </a:lvl1pPr>
            <a:extLst/>
          </a:lstStyle>
          <a:p>
            <a:pPr>
              <a:defRPr/>
            </a:pPr>
            <a:fld id="{50817348-F2F4-4140-8A6A-95A9183BC237}"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1435608" y="274320"/>
            <a:ext cx="7498080" cy="1143000"/>
          </a:xfrm>
        </p:spPr>
        <p:txBody>
          <a:bodyPr/>
          <a:lstStyle>
            <a:extLst/>
          </a:lstStyle>
          <a:p>
            <a:r>
              <a:rPr lang="it-IT" smtClean="0"/>
              <a:t>Fare clic per modificare lo stile del titolo</a:t>
            </a:r>
            <a:endParaRPr lang="en-US"/>
          </a:p>
        </p:txBody>
      </p:sp>
      <p:sp>
        <p:nvSpPr>
          <p:cNvPr id="3" name="Segnaposto contenuto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23"/>
          <p:cNvSpPr>
            <a:spLocks noGrp="1"/>
          </p:cNvSpPr>
          <p:nvPr>
            <p:ph type="dt" sz="half" idx="10"/>
          </p:nvPr>
        </p:nvSpPr>
        <p:spPr/>
        <p:txBody>
          <a:bodyPr/>
          <a:lstStyle>
            <a:lvl1pPr>
              <a:defRPr/>
            </a:lvl1pPr>
          </a:lstStyle>
          <a:p>
            <a:pPr>
              <a:defRPr/>
            </a:pPr>
            <a:fld id="{81B3279F-90EB-4D03-86C7-1ACF452929C2}" type="datetimeFigureOut">
              <a:rPr lang="it-IT"/>
              <a:pPr>
                <a:defRPr/>
              </a:pPr>
              <a:t>31/05/2018</a:t>
            </a:fld>
            <a:endParaRPr lang="it-IT"/>
          </a:p>
        </p:txBody>
      </p:sp>
      <p:sp>
        <p:nvSpPr>
          <p:cNvPr id="6" name="Segnaposto piè di pagina 9"/>
          <p:cNvSpPr>
            <a:spLocks noGrp="1"/>
          </p:cNvSpPr>
          <p:nvPr>
            <p:ph type="ftr" sz="quarter" idx="11"/>
          </p:nvPr>
        </p:nvSpPr>
        <p:spPr/>
        <p:txBody>
          <a:bodyPr/>
          <a:lstStyle>
            <a:lvl1pPr>
              <a:defRPr/>
            </a:lvl1pPr>
          </a:lstStyle>
          <a:p>
            <a:pPr>
              <a:defRPr/>
            </a:pPr>
            <a:endParaRPr lang="it-IT"/>
          </a:p>
        </p:txBody>
      </p:sp>
      <p:sp>
        <p:nvSpPr>
          <p:cNvPr id="7" name="Segnaposto numero diapositiva 21"/>
          <p:cNvSpPr>
            <a:spLocks noGrp="1"/>
          </p:cNvSpPr>
          <p:nvPr>
            <p:ph type="sldNum" sz="quarter" idx="12"/>
          </p:nvPr>
        </p:nvSpPr>
        <p:spPr/>
        <p:txBody>
          <a:bodyPr/>
          <a:lstStyle>
            <a:lvl1pPr>
              <a:defRPr/>
            </a:lvl1pPr>
          </a:lstStyle>
          <a:p>
            <a:pPr>
              <a:defRPr/>
            </a:pPr>
            <a:fld id="{55293CB7-CAA6-4EDF-8844-0EFC13528069}"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5160336"/>
            <a:ext cx="8229600" cy="1143000"/>
          </a:xfrm>
        </p:spPr>
        <p:txBody>
          <a:bodyPr/>
          <a:lstStyle>
            <a:lvl1pPr algn="ctr">
              <a:defRPr sz="4500" b="1" cap="none" baseline="0"/>
            </a:lvl1pPr>
            <a:extLst/>
          </a:lstStyle>
          <a:p>
            <a:r>
              <a:rPr lang="it-IT" smtClean="0"/>
              <a:t>Fare clic per modificare lo stile del titolo</a:t>
            </a:r>
            <a:endParaRPr lang="en-US"/>
          </a:p>
        </p:txBody>
      </p:sp>
      <p:sp>
        <p:nvSpPr>
          <p:cNvPr id="3" name="Segnaposto testo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it-IT" smtClean="0"/>
              <a:t>Fare clic per modificare stili del testo dello schema</a:t>
            </a:r>
          </a:p>
        </p:txBody>
      </p:sp>
      <p:sp>
        <p:nvSpPr>
          <p:cNvPr id="4" name="Segnaposto testo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it-IT" smtClean="0"/>
              <a:t>Fare clic per modificare stili del testo dello schema</a:t>
            </a:r>
          </a:p>
        </p:txBody>
      </p:sp>
      <p:sp>
        <p:nvSpPr>
          <p:cNvPr id="5" name="Segnaposto contenuto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contenuto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23"/>
          <p:cNvSpPr>
            <a:spLocks noGrp="1"/>
          </p:cNvSpPr>
          <p:nvPr>
            <p:ph type="dt" sz="half" idx="10"/>
          </p:nvPr>
        </p:nvSpPr>
        <p:spPr/>
        <p:txBody>
          <a:bodyPr/>
          <a:lstStyle>
            <a:lvl1pPr>
              <a:defRPr/>
            </a:lvl1pPr>
          </a:lstStyle>
          <a:p>
            <a:pPr>
              <a:defRPr/>
            </a:pPr>
            <a:fld id="{B3E0E4D7-7A9E-45FB-915E-68A28DC2D0AE}" type="datetimeFigureOut">
              <a:rPr lang="it-IT"/>
              <a:pPr>
                <a:defRPr/>
              </a:pPr>
              <a:t>31/05/2018</a:t>
            </a:fld>
            <a:endParaRPr lang="it-IT"/>
          </a:p>
        </p:txBody>
      </p:sp>
      <p:sp>
        <p:nvSpPr>
          <p:cNvPr id="8" name="Segnaposto piè di pagina 9"/>
          <p:cNvSpPr>
            <a:spLocks noGrp="1"/>
          </p:cNvSpPr>
          <p:nvPr>
            <p:ph type="ftr" sz="quarter" idx="11"/>
          </p:nvPr>
        </p:nvSpPr>
        <p:spPr/>
        <p:txBody>
          <a:bodyPr/>
          <a:lstStyle>
            <a:lvl1pPr>
              <a:defRPr/>
            </a:lvl1pPr>
          </a:lstStyle>
          <a:p>
            <a:pPr>
              <a:defRPr/>
            </a:pPr>
            <a:endParaRPr lang="it-IT"/>
          </a:p>
        </p:txBody>
      </p:sp>
      <p:sp>
        <p:nvSpPr>
          <p:cNvPr id="9" name="Segnaposto numero diapositiva 21"/>
          <p:cNvSpPr>
            <a:spLocks noGrp="1"/>
          </p:cNvSpPr>
          <p:nvPr>
            <p:ph type="sldNum" sz="quarter" idx="12"/>
          </p:nvPr>
        </p:nvSpPr>
        <p:spPr/>
        <p:txBody>
          <a:bodyPr/>
          <a:lstStyle>
            <a:lvl1pPr>
              <a:defRPr/>
            </a:lvl1pPr>
          </a:lstStyle>
          <a:p>
            <a:pPr>
              <a:defRPr/>
            </a:pPr>
            <a:fld id="{3EC8855D-ED91-4927-8065-63817D09ECE4}"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1435608" y="274320"/>
            <a:ext cx="7498080" cy="1143000"/>
          </a:xfrm>
        </p:spPr>
        <p:txBody>
          <a:bodyPr/>
          <a:lstStyle>
            <a:extLst/>
          </a:lstStyle>
          <a:p>
            <a:r>
              <a:rPr lang="it-IT" smtClean="0"/>
              <a:t>Fare clic per modificare lo stile del titolo</a:t>
            </a:r>
            <a:endParaRPr lang="en-US"/>
          </a:p>
        </p:txBody>
      </p:sp>
      <p:sp>
        <p:nvSpPr>
          <p:cNvPr id="3" name="Segnaposto data 23"/>
          <p:cNvSpPr>
            <a:spLocks noGrp="1"/>
          </p:cNvSpPr>
          <p:nvPr>
            <p:ph type="dt" sz="half" idx="10"/>
          </p:nvPr>
        </p:nvSpPr>
        <p:spPr/>
        <p:txBody>
          <a:bodyPr/>
          <a:lstStyle>
            <a:lvl1pPr>
              <a:defRPr/>
            </a:lvl1pPr>
          </a:lstStyle>
          <a:p>
            <a:pPr>
              <a:defRPr/>
            </a:pPr>
            <a:fld id="{CBFA5F9A-45F7-4CE7-81C1-201DF04A5993}" type="datetimeFigureOut">
              <a:rPr lang="it-IT"/>
              <a:pPr>
                <a:defRPr/>
              </a:pPr>
              <a:t>31/05/2018</a:t>
            </a:fld>
            <a:endParaRPr lang="it-IT"/>
          </a:p>
        </p:txBody>
      </p:sp>
      <p:sp>
        <p:nvSpPr>
          <p:cNvPr id="4" name="Segnaposto piè di pagina 9"/>
          <p:cNvSpPr>
            <a:spLocks noGrp="1"/>
          </p:cNvSpPr>
          <p:nvPr>
            <p:ph type="ftr" sz="quarter" idx="11"/>
          </p:nvPr>
        </p:nvSpPr>
        <p:spPr/>
        <p:txBody>
          <a:bodyPr/>
          <a:lstStyle>
            <a:lvl1pPr>
              <a:defRPr/>
            </a:lvl1pPr>
          </a:lstStyle>
          <a:p>
            <a:pPr>
              <a:defRPr/>
            </a:pPr>
            <a:endParaRPr lang="it-IT"/>
          </a:p>
        </p:txBody>
      </p:sp>
      <p:sp>
        <p:nvSpPr>
          <p:cNvPr id="5" name="Segnaposto numero diapositiva 21"/>
          <p:cNvSpPr>
            <a:spLocks noGrp="1"/>
          </p:cNvSpPr>
          <p:nvPr>
            <p:ph type="sldNum" sz="quarter" idx="12"/>
          </p:nvPr>
        </p:nvSpPr>
        <p:spPr/>
        <p:txBody>
          <a:bodyPr/>
          <a:lstStyle>
            <a:lvl1pPr>
              <a:defRPr/>
            </a:lvl1pPr>
          </a:lstStyle>
          <a:p>
            <a:pPr>
              <a:defRPr/>
            </a:pPr>
            <a:fld id="{EAFF4345-D3EB-41DE-82B2-9FFCC4F0A1B4}"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ttangolo 1"/>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3" name="Rettangolo 2"/>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4" name="Segnaposto data 1"/>
          <p:cNvSpPr>
            <a:spLocks noGrp="1"/>
          </p:cNvSpPr>
          <p:nvPr>
            <p:ph type="dt" sz="half" idx="10"/>
          </p:nvPr>
        </p:nvSpPr>
        <p:spPr/>
        <p:txBody>
          <a:bodyPr/>
          <a:lstStyle>
            <a:lvl1pPr>
              <a:defRPr/>
            </a:lvl1pPr>
            <a:extLst/>
          </a:lstStyle>
          <a:p>
            <a:pPr>
              <a:defRPr/>
            </a:pPr>
            <a:fld id="{828E21DE-3A0E-4382-9BF5-00D5CF98EF25}" type="datetimeFigureOut">
              <a:rPr lang="it-IT"/>
              <a:pPr>
                <a:defRPr/>
              </a:pPr>
              <a:t>31/05/2018</a:t>
            </a:fld>
            <a:endParaRPr lang="it-IT"/>
          </a:p>
        </p:txBody>
      </p:sp>
      <p:sp>
        <p:nvSpPr>
          <p:cNvPr id="5" name="Segnaposto piè di pagina 2"/>
          <p:cNvSpPr>
            <a:spLocks noGrp="1"/>
          </p:cNvSpPr>
          <p:nvPr>
            <p:ph type="ftr" sz="quarter" idx="11"/>
          </p:nvPr>
        </p:nvSpPr>
        <p:spPr/>
        <p:txBody>
          <a:bodyPr/>
          <a:lstStyle>
            <a:lvl1pPr>
              <a:defRPr/>
            </a:lvl1pPr>
            <a:extLst/>
          </a:lstStyle>
          <a:p>
            <a:pPr>
              <a:defRPr/>
            </a:pPr>
            <a:endParaRPr lang="it-IT"/>
          </a:p>
        </p:txBody>
      </p:sp>
      <p:sp>
        <p:nvSpPr>
          <p:cNvPr id="6" name="Segnaposto numero diapositiva 3"/>
          <p:cNvSpPr>
            <a:spLocks noGrp="1"/>
          </p:cNvSpPr>
          <p:nvPr>
            <p:ph type="sldNum" sz="quarter" idx="12"/>
          </p:nvPr>
        </p:nvSpPr>
        <p:spPr/>
        <p:txBody>
          <a:bodyPr/>
          <a:lstStyle>
            <a:lvl1pPr>
              <a:defRPr/>
            </a:lvl1pPr>
            <a:extLst/>
          </a:lstStyle>
          <a:p>
            <a:pPr>
              <a:defRPr/>
            </a:pPr>
            <a:fld id="{5D85B755-A620-423D-B4A7-BD82BDB73E4E}"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it-IT" smtClean="0"/>
              <a:t>Fare clic per modificare lo stile del titolo</a:t>
            </a:r>
            <a:endParaRPr lang="en-US"/>
          </a:p>
        </p:txBody>
      </p:sp>
      <p:sp>
        <p:nvSpPr>
          <p:cNvPr id="3" name="Segnaposto testo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it-IT" smtClean="0"/>
              <a:t>Fare clic per modificare stili del testo dello schema</a:t>
            </a:r>
          </a:p>
        </p:txBody>
      </p:sp>
      <p:sp>
        <p:nvSpPr>
          <p:cNvPr id="4" name="Segnaposto contenuto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23"/>
          <p:cNvSpPr>
            <a:spLocks noGrp="1"/>
          </p:cNvSpPr>
          <p:nvPr>
            <p:ph type="dt" sz="half" idx="10"/>
          </p:nvPr>
        </p:nvSpPr>
        <p:spPr/>
        <p:txBody>
          <a:bodyPr/>
          <a:lstStyle>
            <a:lvl1pPr>
              <a:defRPr/>
            </a:lvl1pPr>
          </a:lstStyle>
          <a:p>
            <a:pPr>
              <a:defRPr/>
            </a:pPr>
            <a:fld id="{043EB9A4-1272-4271-9326-0E386731F189}" type="datetimeFigureOut">
              <a:rPr lang="it-IT"/>
              <a:pPr>
                <a:defRPr/>
              </a:pPr>
              <a:t>31/05/2018</a:t>
            </a:fld>
            <a:endParaRPr lang="it-IT"/>
          </a:p>
        </p:txBody>
      </p:sp>
      <p:sp>
        <p:nvSpPr>
          <p:cNvPr id="6" name="Segnaposto piè di pagina 9"/>
          <p:cNvSpPr>
            <a:spLocks noGrp="1"/>
          </p:cNvSpPr>
          <p:nvPr>
            <p:ph type="ftr" sz="quarter" idx="11"/>
          </p:nvPr>
        </p:nvSpPr>
        <p:spPr/>
        <p:txBody>
          <a:bodyPr/>
          <a:lstStyle>
            <a:lvl1pPr>
              <a:defRPr/>
            </a:lvl1pPr>
          </a:lstStyle>
          <a:p>
            <a:pPr>
              <a:defRPr/>
            </a:pPr>
            <a:endParaRPr lang="it-IT"/>
          </a:p>
        </p:txBody>
      </p:sp>
      <p:sp>
        <p:nvSpPr>
          <p:cNvPr id="7" name="Segnaposto numero diapositiva 21"/>
          <p:cNvSpPr>
            <a:spLocks noGrp="1"/>
          </p:cNvSpPr>
          <p:nvPr>
            <p:ph type="sldNum" sz="quarter" idx="12"/>
          </p:nvPr>
        </p:nvSpPr>
        <p:spPr/>
        <p:txBody>
          <a:bodyPr/>
          <a:lstStyle>
            <a:lvl1pPr>
              <a:defRPr/>
            </a:lvl1pPr>
          </a:lstStyle>
          <a:p>
            <a:pPr>
              <a:defRPr/>
            </a:pPr>
            <a:fld id="{58E28861-6300-4578-85F9-9036F0FB43C6}"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5" name="Rettangolo 4"/>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extLst/>
          </a:lstStyle>
          <a:p>
            <a:pPr indent="-283464" fontAlgn="auto">
              <a:lnSpc>
                <a:spcPts val="3000"/>
              </a:lnSpc>
              <a:spcBef>
                <a:spcPts val="600"/>
              </a:spcBef>
              <a:spcAft>
                <a:spcPts val="0"/>
              </a:spcAft>
              <a:buClr>
                <a:schemeClr val="accent1"/>
              </a:buClr>
              <a:buSzPct val="80000"/>
              <a:buFont typeface="Wingdings 2"/>
              <a:buNone/>
              <a:defRPr/>
            </a:pPr>
            <a:endParaRPr lang="en-US" sz="3200">
              <a:latin typeface="+mn-lt"/>
            </a:endParaRPr>
          </a:p>
        </p:txBody>
      </p:sp>
      <p:sp>
        <p:nvSpPr>
          <p:cNvPr id="6" name="Elaborazione 5"/>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7" name="Elaborazione 6"/>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 name="Titolo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it-IT" smtClean="0"/>
              <a:t>Fare clic per modificare lo stile del titolo</a:t>
            </a:r>
            <a:endParaRPr lang="en-US"/>
          </a:p>
        </p:txBody>
      </p:sp>
      <p:sp>
        <p:nvSpPr>
          <p:cNvPr id="3" name="Segnaposto immagine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it-IT" noProof="0" smtClean="0"/>
              <a:t>Fare clic sull'icona per inserire un'immagine</a:t>
            </a:r>
            <a:endParaRPr lang="en-US" noProof="0" dirty="0"/>
          </a:p>
        </p:txBody>
      </p:sp>
      <p:sp>
        <p:nvSpPr>
          <p:cNvPr id="4" name="Segnaposto testo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it-IT" smtClean="0"/>
              <a:t>Fare clic per modificare stili del testo dello schema</a:t>
            </a:r>
          </a:p>
        </p:txBody>
      </p:sp>
      <p:sp>
        <p:nvSpPr>
          <p:cNvPr id="8" name="Segnaposto data 4"/>
          <p:cNvSpPr>
            <a:spLocks noGrp="1"/>
          </p:cNvSpPr>
          <p:nvPr>
            <p:ph type="dt" sz="half" idx="10"/>
          </p:nvPr>
        </p:nvSpPr>
        <p:spPr/>
        <p:txBody>
          <a:bodyPr/>
          <a:lstStyle>
            <a:lvl1pPr>
              <a:defRPr/>
            </a:lvl1pPr>
            <a:extLst/>
          </a:lstStyle>
          <a:p>
            <a:pPr>
              <a:defRPr/>
            </a:pPr>
            <a:fld id="{17E73C20-2194-4479-9586-DC22CBFE3A19}" type="datetimeFigureOut">
              <a:rPr lang="it-IT"/>
              <a:pPr>
                <a:defRPr/>
              </a:pPr>
              <a:t>31/05/2018</a:t>
            </a:fld>
            <a:endParaRPr lang="it-IT"/>
          </a:p>
        </p:txBody>
      </p:sp>
      <p:sp>
        <p:nvSpPr>
          <p:cNvPr id="9" name="Segnaposto piè di pagina 5"/>
          <p:cNvSpPr>
            <a:spLocks noGrp="1"/>
          </p:cNvSpPr>
          <p:nvPr>
            <p:ph type="ftr" sz="quarter" idx="11"/>
          </p:nvPr>
        </p:nvSpPr>
        <p:spPr/>
        <p:txBody>
          <a:bodyPr/>
          <a:lstStyle>
            <a:lvl1pPr>
              <a:defRPr/>
            </a:lvl1pPr>
            <a:extLst/>
          </a:lstStyle>
          <a:p>
            <a:pPr>
              <a:defRPr/>
            </a:pPr>
            <a:endParaRPr lang="it-IT"/>
          </a:p>
        </p:txBody>
      </p:sp>
      <p:sp>
        <p:nvSpPr>
          <p:cNvPr id="10" name="Segnaposto numero diapositiva 6"/>
          <p:cNvSpPr>
            <a:spLocks noGrp="1"/>
          </p:cNvSpPr>
          <p:nvPr>
            <p:ph type="sldNum" sz="quarter" idx="12"/>
          </p:nvPr>
        </p:nvSpPr>
        <p:spPr/>
        <p:txBody>
          <a:bodyPr/>
          <a:lstStyle>
            <a:lvl1pPr>
              <a:defRPr/>
            </a:lvl1pPr>
            <a:extLst/>
          </a:lstStyle>
          <a:p>
            <a:pPr>
              <a:defRPr/>
            </a:pPr>
            <a:fld id="{51B3C73B-3079-4E12-967B-889DC7AE94F4}"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87000" t="-53000" b="-81000"/>
          </a:stretch>
        </a:blipFill>
        <a:effectLst/>
      </p:bgPr>
    </p:bg>
    <p:spTree>
      <p:nvGrpSpPr>
        <p:cNvPr id="1" name=""/>
        <p:cNvGrpSpPr/>
        <p:nvPr/>
      </p:nvGrpSpPr>
      <p:grpSpPr>
        <a:xfrm>
          <a:off x="0" y="0"/>
          <a:ext cx="0" cy="0"/>
          <a:chOff x="0" y="0"/>
          <a:chExt cx="0" cy="0"/>
        </a:xfrm>
      </p:grpSpPr>
      <p:sp>
        <p:nvSpPr>
          <p:cNvPr id="7" name="Torta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8" name="Ovale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1" name="Anello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2" name="Rettangolo 11"/>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Segnaposto titolo 4"/>
          <p:cNvSpPr>
            <a:spLocks noGrp="1"/>
          </p:cNvSpPr>
          <p:nvPr>
            <p:ph type="title"/>
          </p:nvPr>
        </p:nvSpPr>
        <p:spPr>
          <a:xfrm>
            <a:off x="1435100" y="274638"/>
            <a:ext cx="7499350" cy="1143000"/>
          </a:xfrm>
          <a:prstGeom prst="rect">
            <a:avLst/>
          </a:prstGeom>
        </p:spPr>
        <p:txBody>
          <a:bodyPr anchor="ctr">
            <a:normAutofit/>
          </a:bodyPr>
          <a:lstStyle>
            <a:extLst/>
          </a:lstStyle>
          <a:p>
            <a:r>
              <a:rPr lang="it-IT" smtClean="0"/>
              <a:t>Fare clic per modificare lo stile del titolo</a:t>
            </a:r>
            <a:endParaRPr lang="en-US"/>
          </a:p>
        </p:txBody>
      </p:sp>
      <p:sp>
        <p:nvSpPr>
          <p:cNvPr id="2057" name="Segnaposto testo 8"/>
          <p:cNvSpPr>
            <a:spLocks noGrp="1"/>
          </p:cNvSpPr>
          <p:nvPr>
            <p:ph type="body" idx="1"/>
          </p:nvPr>
        </p:nvSpPr>
        <p:spPr bwMode="auto">
          <a:xfrm>
            <a:off x="1435100" y="1447800"/>
            <a:ext cx="749935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sp>
        <p:nvSpPr>
          <p:cNvPr id="24" name="Segnaposto data 23"/>
          <p:cNvSpPr>
            <a:spLocks noGrp="1"/>
          </p:cNvSpPr>
          <p:nvPr>
            <p:ph type="dt" sz="half" idx="2"/>
          </p:nvPr>
        </p:nvSpPr>
        <p:spPr>
          <a:xfrm>
            <a:off x="3581400" y="6305550"/>
            <a:ext cx="2133600" cy="476250"/>
          </a:xfrm>
          <a:prstGeom prst="rect">
            <a:avLst/>
          </a:prstGeom>
        </p:spPr>
        <p:txBody>
          <a:bodyPr anchor="b"/>
          <a:lstStyle>
            <a:lvl1pPr algn="r" eaLnBrk="1" fontAlgn="auto" latinLnBrk="0" hangingPunct="1">
              <a:spcBef>
                <a:spcPts val="0"/>
              </a:spcBef>
              <a:spcAft>
                <a:spcPts val="0"/>
              </a:spcAft>
              <a:defRPr kumimoji="0" sz="1200">
                <a:solidFill>
                  <a:schemeClr val="bg2">
                    <a:shade val="50000"/>
                    <a:satMod val="200000"/>
                  </a:schemeClr>
                </a:solidFill>
                <a:latin typeface="+mn-lt"/>
              </a:defRPr>
            </a:lvl1pPr>
            <a:extLst/>
          </a:lstStyle>
          <a:p>
            <a:pPr>
              <a:defRPr/>
            </a:pPr>
            <a:fld id="{A2125646-2D1A-4C14-8C45-966C020A4A08}" type="datetimeFigureOut">
              <a:rPr lang="it-IT"/>
              <a:pPr>
                <a:defRPr/>
              </a:pPr>
              <a:t>31/05/2018</a:t>
            </a:fld>
            <a:endParaRPr lang="it-IT"/>
          </a:p>
        </p:txBody>
      </p:sp>
      <p:sp>
        <p:nvSpPr>
          <p:cNvPr id="10" name="Segnaposto piè di pagina 9"/>
          <p:cNvSpPr>
            <a:spLocks noGrp="1"/>
          </p:cNvSpPr>
          <p:nvPr>
            <p:ph type="ftr" sz="quarter" idx="3"/>
          </p:nvPr>
        </p:nvSpPr>
        <p:spPr>
          <a:xfrm>
            <a:off x="5715000" y="6305550"/>
            <a:ext cx="2895600" cy="476250"/>
          </a:xfrm>
          <a:prstGeom prst="rect">
            <a:avLst/>
          </a:prstGeom>
        </p:spPr>
        <p:txBody>
          <a:bodyPr anchor="b"/>
          <a:lstStyle>
            <a:lvl1pPr eaLnBrk="1" fontAlgn="auto" latinLnBrk="0" hangingPunct="1">
              <a:spcBef>
                <a:spcPts val="0"/>
              </a:spcBef>
              <a:spcAft>
                <a:spcPts val="0"/>
              </a:spcAft>
              <a:defRPr kumimoji="0" sz="1200">
                <a:solidFill>
                  <a:schemeClr val="bg2">
                    <a:shade val="50000"/>
                    <a:satMod val="200000"/>
                  </a:schemeClr>
                </a:solidFill>
                <a:effectLst/>
                <a:latin typeface="+mn-lt"/>
              </a:defRPr>
            </a:lvl1pPr>
            <a:extLst/>
          </a:lstStyle>
          <a:p>
            <a:pPr>
              <a:defRPr/>
            </a:pPr>
            <a:endParaRPr lang="it-IT"/>
          </a:p>
        </p:txBody>
      </p:sp>
      <p:sp>
        <p:nvSpPr>
          <p:cNvPr id="22" name="Segnaposto numero diapositiva 21"/>
          <p:cNvSpPr>
            <a:spLocks noGrp="1"/>
          </p:cNvSpPr>
          <p:nvPr>
            <p:ph type="sldNum" sz="quarter" idx="4"/>
          </p:nvPr>
        </p:nvSpPr>
        <p:spPr>
          <a:xfrm>
            <a:off x="8613775" y="6305550"/>
            <a:ext cx="457200" cy="476250"/>
          </a:xfrm>
          <a:prstGeom prst="rect">
            <a:avLst/>
          </a:prstGeom>
        </p:spPr>
        <p:txBody>
          <a:bodyPr anchor="b"/>
          <a:lstStyle>
            <a:lvl1pPr algn="ctr" eaLnBrk="1" fontAlgn="auto" latinLnBrk="0" hangingPunct="1">
              <a:spcBef>
                <a:spcPts val="0"/>
              </a:spcBef>
              <a:spcAft>
                <a:spcPts val="0"/>
              </a:spcAft>
              <a:defRPr kumimoji="0" sz="1200">
                <a:solidFill>
                  <a:schemeClr val="bg2">
                    <a:shade val="50000"/>
                    <a:satMod val="200000"/>
                  </a:schemeClr>
                </a:solidFill>
                <a:effectLst/>
                <a:latin typeface="+mn-lt"/>
              </a:defRPr>
            </a:lvl1pPr>
            <a:extLst/>
          </a:lstStyle>
          <a:p>
            <a:pPr>
              <a:defRPr/>
            </a:pPr>
            <a:fld id="{00F6D791-E403-406D-9F65-CFDEE8E3A0AB}" type="slidenum">
              <a:rPr lang="it-IT"/>
              <a:pPr>
                <a:defRPr/>
              </a:pPr>
              <a:t>‹N›</a:t>
            </a:fld>
            <a:endParaRPr lang="it-IT"/>
          </a:p>
        </p:txBody>
      </p:sp>
      <p:sp>
        <p:nvSpPr>
          <p:cNvPr id="15" name="Rettangolo 14"/>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698" r:id="rId1"/>
    <p:sldLayoutId id="2147483691" r:id="rId2"/>
    <p:sldLayoutId id="2147483699" r:id="rId3"/>
    <p:sldLayoutId id="2147483692" r:id="rId4"/>
    <p:sldLayoutId id="2147483693" r:id="rId5"/>
    <p:sldLayoutId id="2147483694" r:id="rId6"/>
    <p:sldLayoutId id="2147483700" r:id="rId7"/>
    <p:sldLayoutId id="2147483695" r:id="rId8"/>
    <p:sldLayoutId id="2147483701" r:id="rId9"/>
    <p:sldLayoutId id="2147483696" r:id="rId10"/>
    <p:sldLayoutId id="2147483697" r:id="rId11"/>
  </p:sldLayoutIdLst>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pitchFamily="34" charset="0"/>
        </a:defRPr>
      </a:lvl2pPr>
      <a:lvl3pPr algn="l" rtl="0" eaLnBrk="0" fontAlgn="base" hangingPunct="0">
        <a:spcBef>
          <a:spcPct val="0"/>
        </a:spcBef>
        <a:spcAft>
          <a:spcPct val="0"/>
        </a:spcAft>
        <a:defRPr sz="4300">
          <a:solidFill>
            <a:srgbClr val="572314"/>
          </a:solidFill>
          <a:latin typeface="Gill Sans MT" pitchFamily="34" charset="0"/>
        </a:defRPr>
      </a:lvl3pPr>
      <a:lvl4pPr algn="l" rtl="0" eaLnBrk="0" fontAlgn="base" hangingPunct="0">
        <a:spcBef>
          <a:spcPct val="0"/>
        </a:spcBef>
        <a:spcAft>
          <a:spcPct val="0"/>
        </a:spcAft>
        <a:defRPr sz="4300">
          <a:solidFill>
            <a:srgbClr val="572314"/>
          </a:solidFill>
          <a:latin typeface="Gill Sans MT" pitchFamily="34" charset="0"/>
        </a:defRPr>
      </a:lvl4pPr>
      <a:lvl5pPr algn="l" rtl="0" eaLnBrk="0" fontAlgn="base" hangingPunct="0">
        <a:spcBef>
          <a:spcPct val="0"/>
        </a:spcBef>
        <a:spcAft>
          <a:spcPct val="0"/>
        </a:spcAft>
        <a:defRPr sz="4300">
          <a:solidFill>
            <a:srgbClr val="572314"/>
          </a:solidFill>
          <a:latin typeface="Gill Sans MT" pitchFamily="34" charset="0"/>
        </a:defRPr>
      </a:lvl5pPr>
      <a:lvl6pPr marL="457200" algn="l" rtl="0" fontAlgn="base">
        <a:spcBef>
          <a:spcPct val="0"/>
        </a:spcBef>
        <a:spcAft>
          <a:spcPct val="0"/>
        </a:spcAft>
        <a:defRPr sz="4300">
          <a:solidFill>
            <a:srgbClr val="572314"/>
          </a:solidFill>
          <a:latin typeface="Gill Sans MT" pitchFamily="34" charset="0"/>
        </a:defRPr>
      </a:lvl6pPr>
      <a:lvl7pPr marL="914400" algn="l" rtl="0" fontAlgn="base">
        <a:spcBef>
          <a:spcPct val="0"/>
        </a:spcBef>
        <a:spcAft>
          <a:spcPct val="0"/>
        </a:spcAft>
        <a:defRPr sz="4300">
          <a:solidFill>
            <a:srgbClr val="572314"/>
          </a:solidFill>
          <a:latin typeface="Gill Sans MT" pitchFamily="34" charset="0"/>
        </a:defRPr>
      </a:lvl7pPr>
      <a:lvl8pPr marL="1371600" algn="l" rtl="0" fontAlgn="base">
        <a:spcBef>
          <a:spcPct val="0"/>
        </a:spcBef>
        <a:spcAft>
          <a:spcPct val="0"/>
        </a:spcAft>
        <a:defRPr sz="4300">
          <a:solidFill>
            <a:srgbClr val="572314"/>
          </a:solidFill>
          <a:latin typeface="Gill Sans MT" pitchFamily="34" charset="0"/>
        </a:defRPr>
      </a:lvl8pPr>
      <a:lvl9pPr marL="1828800" algn="l" rtl="0" fontAlgn="base">
        <a:spcBef>
          <a:spcPct val="0"/>
        </a:spcBef>
        <a:spcAft>
          <a:spcPct val="0"/>
        </a:spcAft>
        <a:defRPr sz="4300">
          <a:solidFill>
            <a:srgbClr val="572314"/>
          </a:solidFill>
          <a:latin typeface="Gill Sans MT"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0.w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tif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40.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ant.it/pubb/brochure/Bilancio_tiroide_ANT_Giu2013.pdf" TargetMode="External"/><Relationship Id="rId2" Type="http://schemas.openxmlformats.org/officeDocument/2006/relationships/image" Target="../media/image51.gif"/><Relationship Id="rId1" Type="http://schemas.openxmlformats.org/officeDocument/2006/relationships/slideLayout" Target="../slideLayouts/slideLayout2.xml"/><Relationship Id="rId4" Type="http://schemas.openxmlformats.org/officeDocument/2006/relationships/hyperlink" Target="http://www.ant.it/pubb/brochure/Tiroide_11_2013.pdf"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duotone>
              <a:schemeClr val="accent6">
                <a:shade val="45000"/>
                <a:satMod val="135000"/>
              </a:schemeClr>
              <a:prstClr val="white"/>
            </a:duotone>
            <a:lum bright="-11000" contrast="17000"/>
          </a:blip>
          <a:srcRect/>
          <a:stretch>
            <a:fillRect l="-13000" r="-13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431925" y="360363"/>
            <a:ext cx="7407275" cy="1471612"/>
          </a:xfrm>
        </p:spPr>
        <p:txBody>
          <a:bodyPr/>
          <a:lstStyle/>
          <a:p>
            <a:pPr eaLnBrk="1" fontAlgn="auto" hangingPunct="1">
              <a:spcAft>
                <a:spcPts val="0"/>
              </a:spcAft>
              <a:defRPr/>
            </a:pPr>
            <a:r>
              <a:rPr lang="it-IT" b="1" dirty="0" smtClean="0">
                <a:solidFill>
                  <a:schemeClr val="tx2">
                    <a:satMod val="130000"/>
                  </a:schemeClr>
                </a:solidFill>
                <a:latin typeface="Geometr231 Lt BT" pitchFamily="34" charset="0"/>
              </a:rPr>
              <a:t>Il carcinoma della </a:t>
            </a:r>
            <a:r>
              <a:rPr lang="it-IT" b="1" dirty="0" smtClean="0">
                <a:solidFill>
                  <a:schemeClr val="tx2"/>
                </a:solidFill>
                <a:latin typeface="Geometr231 Lt BT" pitchFamily="34" charset="0"/>
              </a:rPr>
              <a:t>tiroide</a:t>
            </a:r>
            <a:endParaRPr lang="it-IT" b="1" dirty="0">
              <a:solidFill>
                <a:schemeClr val="tx2">
                  <a:satMod val="130000"/>
                </a:schemeClr>
              </a:solidFill>
              <a:latin typeface="Geometr231 Lt BT" pitchFamily="34" charset="0"/>
            </a:endParaRPr>
          </a:p>
        </p:txBody>
      </p:sp>
      <p:sp>
        <p:nvSpPr>
          <p:cNvPr id="3" name="Sottotitolo 2"/>
          <p:cNvSpPr>
            <a:spLocks noGrp="1"/>
          </p:cNvSpPr>
          <p:nvPr>
            <p:ph type="subTitle" idx="1"/>
          </p:nvPr>
        </p:nvSpPr>
        <p:spPr>
          <a:xfrm>
            <a:off x="1500188" y="2214563"/>
            <a:ext cx="7339012" cy="1285875"/>
          </a:xfrm>
        </p:spPr>
        <p:txBody>
          <a:bodyPr>
            <a:noAutofit/>
          </a:bodyPr>
          <a:lstStyle/>
          <a:p>
            <a:pPr eaLnBrk="1" fontAlgn="auto" hangingPunct="1">
              <a:spcAft>
                <a:spcPts val="0"/>
              </a:spcAft>
              <a:buFont typeface="Wingdings 2"/>
              <a:buNone/>
              <a:defRPr/>
            </a:pPr>
            <a:r>
              <a:rPr lang="it-IT" sz="2800" b="1" dirty="0" smtClean="0">
                <a:latin typeface="Geometr231 Lt BT" pitchFamily="34" charset="0"/>
              </a:rPr>
              <a:t>Fabrizio Stracci</a:t>
            </a:r>
          </a:p>
          <a:p>
            <a:pPr eaLnBrk="1" fontAlgn="auto" hangingPunct="1">
              <a:spcAft>
                <a:spcPts val="0"/>
              </a:spcAft>
              <a:buFont typeface="Wingdings 2"/>
              <a:buNone/>
              <a:defRPr/>
            </a:pPr>
            <a:endParaRPr lang="it-IT" sz="2800" b="1" dirty="0">
              <a:latin typeface="Geometr231 Lt BT"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olo 1"/>
          <p:cNvSpPr>
            <a:spLocks noGrp="1"/>
          </p:cNvSpPr>
          <p:nvPr>
            <p:ph type="title"/>
          </p:nvPr>
        </p:nvSpPr>
        <p:spPr/>
        <p:txBody>
          <a:bodyPr/>
          <a:lstStyle/>
          <a:p>
            <a:pPr eaLnBrk="1" hangingPunct="1"/>
            <a:r>
              <a:rPr lang="it-IT" smtClean="0"/>
              <a:t>Esposizione a PBDE</a:t>
            </a:r>
          </a:p>
        </p:txBody>
      </p:sp>
      <p:sp>
        <p:nvSpPr>
          <p:cNvPr id="20483" name="Segnaposto contenuto 2"/>
          <p:cNvSpPr>
            <a:spLocks noGrp="1"/>
          </p:cNvSpPr>
          <p:nvPr>
            <p:ph idx="1"/>
          </p:nvPr>
        </p:nvSpPr>
        <p:spPr/>
        <p:txBody>
          <a:bodyPr/>
          <a:lstStyle/>
          <a:p>
            <a:pPr eaLnBrk="1" hangingPunct="1"/>
            <a:r>
              <a:rPr lang="en-US" smtClean="0"/>
              <a:t>Since 1965, PBDEs have been widely used as flame retardants in the United States in a variety</a:t>
            </a:r>
          </a:p>
          <a:p>
            <a:pPr eaLnBrk="1" hangingPunct="1"/>
            <a:r>
              <a:rPr lang="en-US" smtClean="0"/>
              <a:t>of commercial and household products such as paints, plastics, foam furniture padding, textiles,</a:t>
            </a:r>
          </a:p>
          <a:p>
            <a:pPr eaLnBrk="1" hangingPunct="1"/>
            <a:r>
              <a:rPr lang="en-US" smtClean="0"/>
              <a:t>rugs, curtains, televisions, building materials, airplanes and automobiles.</a:t>
            </a:r>
            <a:endParaRPr lang="it-IT" smtClean="0"/>
          </a:p>
        </p:txBody>
      </p:sp>
      <p:sp>
        <p:nvSpPr>
          <p:cNvPr id="4" name="Segnaposto data 3"/>
          <p:cNvSpPr>
            <a:spLocks noGrp="1"/>
          </p:cNvSpPr>
          <p:nvPr>
            <p:ph type="dt" sz="quarter" idx="10"/>
          </p:nvPr>
        </p:nvSpPr>
        <p:spPr/>
        <p:txBody>
          <a:bodyPr/>
          <a:lstStyle/>
          <a:p>
            <a:pPr>
              <a:defRPr/>
            </a:pPr>
            <a:r>
              <a:rPr lang="it-IT" smtClean="0"/>
              <a:t>29 ottobre 2010</a:t>
            </a:r>
            <a:endParaRPr lang="it-IT"/>
          </a:p>
        </p:txBody>
      </p:sp>
      <p:sp>
        <p:nvSpPr>
          <p:cNvPr id="6" name="Segnaposto numero diapositiva 5"/>
          <p:cNvSpPr>
            <a:spLocks noGrp="1"/>
          </p:cNvSpPr>
          <p:nvPr>
            <p:ph type="sldNum" sz="quarter" idx="12"/>
          </p:nvPr>
        </p:nvSpPr>
        <p:spPr/>
        <p:txBody>
          <a:bodyPr/>
          <a:lstStyle/>
          <a:p>
            <a:pPr>
              <a:defRPr/>
            </a:pPr>
            <a:fld id="{016A23AA-C32F-4E52-98EC-19B57634FF26}" type="slidenum">
              <a:rPr lang="it-IT" smtClean="0"/>
              <a:pPr>
                <a:defRPr/>
              </a:pPr>
              <a:t>10</a:t>
            </a:fld>
            <a:endParaRPr lang="it-IT"/>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egnaposto contenuto 2"/>
          <p:cNvSpPr>
            <a:spLocks noGrp="1"/>
          </p:cNvSpPr>
          <p:nvPr>
            <p:ph idx="1"/>
          </p:nvPr>
        </p:nvSpPr>
        <p:spPr>
          <a:xfrm>
            <a:off x="842994" y="142875"/>
            <a:ext cx="8229600" cy="6143625"/>
          </a:xfrm>
        </p:spPr>
        <p:txBody>
          <a:bodyPr/>
          <a:lstStyle/>
          <a:p>
            <a:pPr eaLnBrk="1" hangingPunct="1"/>
            <a:r>
              <a:rPr lang="en-US" dirty="0" smtClean="0"/>
              <a:t>Studies show that the PBDE body levels in the U.S. population were at least 10 times higher than in Europe and other industrialized areas</a:t>
            </a:r>
          </a:p>
          <a:p>
            <a:pPr eaLnBrk="1" hangingPunct="1"/>
            <a:r>
              <a:rPr lang="en-US" dirty="0" smtClean="0"/>
              <a:t>Inhalation and ingestion of PBDEs in air and food products are the major routes of human exposure</a:t>
            </a:r>
            <a:r>
              <a:rPr lang="it-IT" dirty="0" smtClean="0"/>
              <a:t>.</a:t>
            </a:r>
          </a:p>
          <a:p>
            <a:pPr eaLnBrk="1" hangingPunct="1"/>
            <a:r>
              <a:rPr lang="en-US" dirty="0" smtClean="0"/>
              <a:t>The European Union banned the use of two PBDEs (</a:t>
            </a:r>
            <a:r>
              <a:rPr lang="en-US" dirty="0" err="1" smtClean="0"/>
              <a:t>Penta</a:t>
            </a:r>
            <a:r>
              <a:rPr lang="en-US" dirty="0" smtClean="0"/>
              <a:t>- and </a:t>
            </a:r>
            <a:r>
              <a:rPr lang="en-US" dirty="0" err="1" smtClean="0"/>
              <a:t>OctaBDE</a:t>
            </a:r>
            <a:r>
              <a:rPr lang="en-US" dirty="0" smtClean="0"/>
              <a:t>) in 2004 due to </a:t>
            </a:r>
            <a:r>
              <a:rPr lang="en-US" dirty="0" err="1" smtClean="0"/>
              <a:t>ncreasing</a:t>
            </a:r>
            <a:r>
              <a:rPr lang="en-US" dirty="0" smtClean="0"/>
              <a:t> evidence that PBDEs may result in thyroid toxicity, liver toxicity, and </a:t>
            </a:r>
            <a:r>
              <a:rPr lang="en-US" dirty="0" err="1" smtClean="0"/>
              <a:t>neurodevelopmental</a:t>
            </a:r>
            <a:r>
              <a:rPr lang="en-US" dirty="0" smtClean="0"/>
              <a:t> toxicity, and because PBDEs accumulate in human breast milk</a:t>
            </a:r>
            <a:endParaRPr lang="it-IT" dirty="0" smtClean="0"/>
          </a:p>
        </p:txBody>
      </p:sp>
      <p:sp>
        <p:nvSpPr>
          <p:cNvPr id="4" name="Segnaposto data 3"/>
          <p:cNvSpPr>
            <a:spLocks noGrp="1"/>
          </p:cNvSpPr>
          <p:nvPr>
            <p:ph type="dt" sz="quarter" idx="10"/>
          </p:nvPr>
        </p:nvSpPr>
        <p:spPr/>
        <p:txBody>
          <a:bodyPr/>
          <a:lstStyle/>
          <a:p>
            <a:pPr>
              <a:defRPr/>
            </a:pPr>
            <a:r>
              <a:rPr lang="it-IT" smtClean="0"/>
              <a:t>29 ottobre 2010</a:t>
            </a:r>
            <a:endParaRPr lang="it-IT"/>
          </a:p>
        </p:txBody>
      </p:sp>
      <p:sp>
        <p:nvSpPr>
          <p:cNvPr id="6" name="Segnaposto numero diapositiva 5"/>
          <p:cNvSpPr>
            <a:spLocks noGrp="1"/>
          </p:cNvSpPr>
          <p:nvPr>
            <p:ph type="sldNum" sz="quarter" idx="12"/>
          </p:nvPr>
        </p:nvSpPr>
        <p:spPr/>
        <p:txBody>
          <a:bodyPr/>
          <a:lstStyle/>
          <a:p>
            <a:pPr>
              <a:defRPr/>
            </a:pPr>
            <a:fld id="{28FF4BE4-5B35-4E21-8893-FE0AA0D08D25}" type="slidenum">
              <a:rPr lang="it-IT" smtClean="0"/>
              <a:pPr>
                <a:defRPr/>
              </a:pPr>
              <a:t>11</a:t>
            </a:fld>
            <a:endParaRPr lang="it-IT"/>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olo 1"/>
          <p:cNvSpPr>
            <a:spLocks noGrp="1"/>
          </p:cNvSpPr>
          <p:nvPr>
            <p:ph type="title"/>
          </p:nvPr>
        </p:nvSpPr>
        <p:spPr/>
        <p:txBody>
          <a:bodyPr/>
          <a:lstStyle/>
          <a:p>
            <a:pPr eaLnBrk="1" hangingPunct="1"/>
            <a:r>
              <a:rPr lang="it-IT" smtClean="0"/>
              <a:t>Gli argomenti</a:t>
            </a:r>
          </a:p>
        </p:txBody>
      </p:sp>
      <p:sp>
        <p:nvSpPr>
          <p:cNvPr id="22531" name="Segnaposto contenuto 2"/>
          <p:cNvSpPr>
            <a:spLocks noGrp="1"/>
          </p:cNvSpPr>
          <p:nvPr>
            <p:ph idx="1"/>
          </p:nvPr>
        </p:nvSpPr>
        <p:spPr>
          <a:xfrm>
            <a:off x="2214563" y="1600200"/>
            <a:ext cx="6472237" cy="2614613"/>
          </a:xfrm>
        </p:spPr>
        <p:txBody>
          <a:bodyPr/>
          <a:lstStyle/>
          <a:p>
            <a:pPr eaLnBrk="1" hangingPunct="1"/>
            <a:r>
              <a:rPr lang="it-IT" smtClean="0"/>
              <a:t>Trend e analisi età coorte periodo</a:t>
            </a:r>
          </a:p>
          <a:p>
            <a:pPr eaLnBrk="1" hangingPunct="1"/>
            <a:r>
              <a:rPr lang="it-IT" smtClean="0"/>
              <a:t>Distribuzione per sesso</a:t>
            </a:r>
          </a:p>
          <a:p>
            <a:pPr eaLnBrk="1" hangingPunct="1"/>
            <a:r>
              <a:rPr lang="it-IT" smtClean="0"/>
              <a:t>Analisi per stadio alla diagnosi e tipo istologico</a:t>
            </a:r>
          </a:p>
        </p:txBody>
      </p:sp>
      <p:sp>
        <p:nvSpPr>
          <p:cNvPr id="4" name="Segnaposto data 3"/>
          <p:cNvSpPr>
            <a:spLocks noGrp="1"/>
          </p:cNvSpPr>
          <p:nvPr>
            <p:ph type="dt" sz="quarter" idx="10"/>
          </p:nvPr>
        </p:nvSpPr>
        <p:spPr/>
        <p:txBody>
          <a:bodyPr/>
          <a:lstStyle/>
          <a:p>
            <a:pPr>
              <a:defRPr/>
            </a:pPr>
            <a:r>
              <a:rPr lang="it-IT"/>
              <a:t>29 ottobre 2010</a:t>
            </a:r>
          </a:p>
        </p:txBody>
      </p:sp>
      <p:sp>
        <p:nvSpPr>
          <p:cNvPr id="5" name="Segnaposto numero diapositiva 4"/>
          <p:cNvSpPr>
            <a:spLocks noGrp="1"/>
          </p:cNvSpPr>
          <p:nvPr>
            <p:ph type="sldNum" sz="quarter" idx="12"/>
          </p:nvPr>
        </p:nvSpPr>
        <p:spPr/>
        <p:txBody>
          <a:bodyPr/>
          <a:lstStyle/>
          <a:p>
            <a:pPr>
              <a:defRPr/>
            </a:pPr>
            <a:fld id="{B33F6504-E4CF-4D3C-AEC9-2641B456B123}" type="slidenum">
              <a:rPr lang="it-IT"/>
              <a:pPr>
                <a:defRPr/>
              </a:pPr>
              <a:t>12</a:t>
            </a:fld>
            <a:endParaRPr lang="it-IT"/>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prstClr val="black"/>
              <a:schemeClr val="accent6">
                <a:tint val="45000"/>
                <a:satMod val="400000"/>
              </a:schemeClr>
            </a:duotone>
          </a:blip>
          <a:srcRect/>
          <a:stretch>
            <a:fillRect l="-87000" t="-53000" b="-8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eaLnBrk="1" fontAlgn="auto" hangingPunct="1">
              <a:spcAft>
                <a:spcPts val="0"/>
              </a:spcAft>
              <a:defRPr/>
            </a:pPr>
            <a:r>
              <a:rPr lang="it-IT" b="1" dirty="0" smtClean="0">
                <a:solidFill>
                  <a:schemeClr val="tx2">
                    <a:satMod val="130000"/>
                  </a:schemeClr>
                </a:solidFill>
                <a:latin typeface="Geometr231 Lt BT" pitchFamily="34" charset="0"/>
              </a:rPr>
              <a:t>Alcuni dati regionali</a:t>
            </a:r>
            <a:endParaRPr lang="it-IT" b="1" dirty="0">
              <a:solidFill>
                <a:schemeClr val="tx2">
                  <a:satMod val="130000"/>
                </a:schemeClr>
              </a:solidFill>
              <a:latin typeface="Geometr231 Lt BT" pitchFamily="34" charset="0"/>
            </a:endParaRPr>
          </a:p>
        </p:txBody>
      </p:sp>
      <p:graphicFrame>
        <p:nvGraphicFramePr>
          <p:cNvPr id="4" name="Segnaposto contenuto 6"/>
          <p:cNvGraphicFramePr>
            <a:graphicFrameLocks noGrp="1"/>
          </p:cNvGraphicFramePr>
          <p:nvPr>
            <p:ph idx="1"/>
          </p:nvPr>
        </p:nvGraphicFramePr>
        <p:xfrm>
          <a:off x="285750" y="1571612"/>
          <a:ext cx="8736037" cy="3230880"/>
        </p:xfrm>
        <a:graphic>
          <a:graphicData uri="http://schemas.openxmlformats.org/drawingml/2006/table">
            <a:tbl>
              <a:tblPr firstRow="1" bandRow="1">
                <a:tableStyleId>{93296810-A885-4BE3-A3E7-6D5BEEA58F35}</a:tableStyleId>
              </a:tblPr>
              <a:tblGrid>
                <a:gridCol w="1071571"/>
                <a:gridCol w="1476427"/>
                <a:gridCol w="1196018"/>
                <a:gridCol w="1185207"/>
                <a:gridCol w="1410485"/>
                <a:gridCol w="1148324"/>
                <a:gridCol w="1248005"/>
              </a:tblGrid>
              <a:tr h="357190">
                <a:tc>
                  <a:txBody>
                    <a:bodyPr/>
                    <a:lstStyle/>
                    <a:p>
                      <a:endParaRPr lang="it-IT" sz="2000" b="1" dirty="0">
                        <a:effectLst>
                          <a:outerShdw blurRad="38100" dist="38100" dir="2700000" algn="tl">
                            <a:srgbClr val="000000">
                              <a:alpha val="43137"/>
                            </a:srgbClr>
                          </a:outerShdw>
                        </a:effectLst>
                        <a:latin typeface="Geometr231 Lt BT" pitchFamily="34" charset="0"/>
                      </a:endParaRPr>
                    </a:p>
                  </a:txBody>
                  <a:tcPr/>
                </a:tc>
                <a:tc>
                  <a:txBody>
                    <a:bodyPr/>
                    <a:lstStyle/>
                    <a:p>
                      <a:r>
                        <a:rPr lang="it-IT" sz="2000" b="1" dirty="0" smtClean="0">
                          <a:effectLst>
                            <a:outerShdw blurRad="38100" dist="38100" dir="2700000" algn="tl">
                              <a:srgbClr val="000000">
                                <a:alpha val="43137"/>
                              </a:srgbClr>
                            </a:outerShdw>
                          </a:effectLst>
                          <a:latin typeface="Geometr231 Lt BT" pitchFamily="34" charset="0"/>
                        </a:rPr>
                        <a:t>1994-1996</a:t>
                      </a:r>
                      <a:endParaRPr lang="it-IT" sz="2000" b="1" dirty="0">
                        <a:effectLst>
                          <a:outerShdw blurRad="38100" dist="38100" dir="2700000" algn="tl">
                            <a:srgbClr val="000000">
                              <a:alpha val="43137"/>
                            </a:srgbClr>
                          </a:outerShdw>
                        </a:effectLst>
                        <a:latin typeface="Geometr231 Lt BT" pitchFamily="34" charset="0"/>
                      </a:endParaRPr>
                    </a:p>
                  </a:txBody>
                  <a:tcPr/>
                </a:tc>
                <a:tc>
                  <a:txBody>
                    <a:bodyPr/>
                    <a:lstStyle/>
                    <a:p>
                      <a:r>
                        <a:rPr lang="it-IT" sz="2000" b="1" dirty="0" smtClean="0">
                          <a:effectLst>
                            <a:outerShdw blurRad="38100" dist="38100" dir="2700000" algn="tl">
                              <a:srgbClr val="000000">
                                <a:alpha val="43137"/>
                              </a:srgbClr>
                            </a:outerShdw>
                          </a:effectLst>
                          <a:latin typeface="Geometr231 Lt BT" pitchFamily="34" charset="0"/>
                        </a:rPr>
                        <a:t>n. annuo</a:t>
                      </a:r>
                      <a:endParaRPr lang="it-IT" sz="2000" b="1" dirty="0">
                        <a:effectLst>
                          <a:outerShdw blurRad="38100" dist="38100" dir="2700000" algn="tl">
                            <a:srgbClr val="000000">
                              <a:alpha val="43137"/>
                            </a:srgbClr>
                          </a:outerShdw>
                        </a:effectLst>
                        <a:latin typeface="Geometr231 Lt BT" pitchFamily="34" charset="0"/>
                      </a:endParaRPr>
                    </a:p>
                  </a:txBody>
                  <a:tcPr/>
                </a:tc>
                <a:tc>
                  <a:txBody>
                    <a:bodyPr/>
                    <a:lstStyle/>
                    <a:p>
                      <a:r>
                        <a:rPr lang="it-IT" sz="2000" b="1" dirty="0" smtClean="0">
                          <a:effectLst>
                            <a:outerShdw blurRad="38100" dist="38100" dir="2700000" algn="tl">
                              <a:srgbClr val="000000">
                                <a:alpha val="43137"/>
                              </a:srgbClr>
                            </a:outerShdw>
                          </a:effectLst>
                          <a:latin typeface="Geometr231 Lt BT" pitchFamily="34" charset="0"/>
                        </a:rPr>
                        <a:t>Tasso</a:t>
                      </a:r>
                      <a:r>
                        <a:rPr lang="it-IT" sz="2000" b="1" baseline="0" dirty="0" smtClean="0">
                          <a:effectLst>
                            <a:outerShdw blurRad="38100" dist="38100" dir="2700000" algn="tl">
                              <a:srgbClr val="000000">
                                <a:alpha val="43137"/>
                              </a:srgbClr>
                            </a:outerShdw>
                          </a:effectLst>
                          <a:latin typeface="Geometr231 Lt BT" pitchFamily="34" charset="0"/>
                        </a:rPr>
                        <a:t> st.*</a:t>
                      </a:r>
                      <a:endParaRPr lang="it-IT" sz="2000" b="1" dirty="0">
                        <a:effectLst>
                          <a:outerShdw blurRad="38100" dist="38100" dir="2700000" algn="tl">
                            <a:srgbClr val="000000">
                              <a:alpha val="43137"/>
                            </a:srgbClr>
                          </a:outerShdw>
                        </a:effectLst>
                        <a:latin typeface="Geometr231 Lt BT" pitchFamily="34" charset="0"/>
                      </a:endParaRPr>
                    </a:p>
                  </a:txBody>
                  <a:tcPr/>
                </a:tc>
                <a:tc>
                  <a:txBody>
                    <a:bodyPr/>
                    <a:lstStyle/>
                    <a:p>
                      <a:r>
                        <a:rPr lang="it-IT" sz="2000" b="1" dirty="0" smtClean="0">
                          <a:effectLst>
                            <a:outerShdw blurRad="38100" dist="38100" dir="2700000" algn="tl">
                              <a:srgbClr val="000000">
                                <a:alpha val="43137"/>
                              </a:srgbClr>
                            </a:outerShdw>
                          </a:effectLst>
                          <a:latin typeface="Geometr231 Lt BT" pitchFamily="34" charset="0"/>
                        </a:rPr>
                        <a:t>2006-2008</a:t>
                      </a:r>
                      <a:endParaRPr lang="it-IT" sz="2000" b="1" dirty="0">
                        <a:effectLst>
                          <a:outerShdw blurRad="38100" dist="38100" dir="2700000" algn="tl">
                            <a:srgbClr val="000000">
                              <a:alpha val="43137"/>
                            </a:srgbClr>
                          </a:outerShdw>
                        </a:effectLst>
                        <a:latin typeface="Geometr231 Lt BT" pitchFamily="34" charset="0"/>
                      </a:endParaRPr>
                    </a:p>
                  </a:txBody>
                  <a:tcPr/>
                </a:tc>
                <a:tc>
                  <a:txBody>
                    <a:bodyPr/>
                    <a:lstStyle/>
                    <a:p>
                      <a:r>
                        <a:rPr lang="it-IT" sz="2000" b="1" dirty="0" smtClean="0">
                          <a:effectLst>
                            <a:outerShdw blurRad="38100" dist="38100" dir="2700000" algn="tl">
                              <a:srgbClr val="000000">
                                <a:alpha val="43137"/>
                              </a:srgbClr>
                            </a:outerShdw>
                          </a:effectLst>
                          <a:latin typeface="Geometr231 Lt BT" pitchFamily="34" charset="0"/>
                        </a:rPr>
                        <a:t>n. annuo</a:t>
                      </a:r>
                      <a:endParaRPr lang="it-IT" sz="2000" b="1" dirty="0">
                        <a:effectLst>
                          <a:outerShdw blurRad="38100" dist="38100" dir="2700000" algn="tl">
                            <a:srgbClr val="000000">
                              <a:alpha val="43137"/>
                            </a:srgbClr>
                          </a:outerShdw>
                        </a:effectLst>
                        <a:latin typeface="Geometr231 Lt BT" pitchFamily="34" charset="0"/>
                      </a:endParaRPr>
                    </a:p>
                  </a:txBody>
                  <a:tcPr/>
                </a:tc>
                <a:tc>
                  <a:txBody>
                    <a:bodyPr/>
                    <a:lstStyle/>
                    <a:p>
                      <a:r>
                        <a:rPr lang="it-IT" sz="2000" b="1" dirty="0" smtClean="0">
                          <a:effectLst>
                            <a:outerShdw blurRad="38100" dist="38100" dir="2700000" algn="tl">
                              <a:srgbClr val="000000">
                                <a:alpha val="43137"/>
                              </a:srgbClr>
                            </a:outerShdw>
                          </a:effectLst>
                          <a:latin typeface="Geometr231 Lt BT" pitchFamily="34" charset="0"/>
                        </a:rPr>
                        <a:t>Tasso st.*</a:t>
                      </a:r>
                      <a:endParaRPr lang="it-IT" sz="2000" b="1" dirty="0">
                        <a:effectLst>
                          <a:outerShdw blurRad="38100" dist="38100" dir="2700000" algn="tl">
                            <a:srgbClr val="000000">
                              <a:alpha val="43137"/>
                            </a:srgbClr>
                          </a:outerShdw>
                        </a:effectLst>
                        <a:latin typeface="Geometr231 Lt BT" pitchFamily="34" charset="0"/>
                      </a:endParaRPr>
                    </a:p>
                  </a:txBody>
                  <a:tcPr/>
                </a:tc>
              </a:tr>
              <a:tr h="357190">
                <a:tc>
                  <a:txBody>
                    <a:bodyPr/>
                    <a:lstStyle/>
                    <a:p>
                      <a:r>
                        <a:rPr lang="it-IT" sz="2000" b="1" dirty="0" smtClean="0">
                          <a:effectLst>
                            <a:outerShdw blurRad="38100" dist="38100" dir="2700000" algn="tl">
                              <a:srgbClr val="000000">
                                <a:alpha val="43137"/>
                              </a:srgbClr>
                            </a:outerShdw>
                          </a:effectLst>
                          <a:latin typeface="Geometr231 Lt BT" pitchFamily="34" charset="0"/>
                        </a:rPr>
                        <a:t>Femmine</a:t>
                      </a:r>
                      <a:endParaRPr lang="it-IT" sz="2000" b="1" dirty="0">
                        <a:effectLst>
                          <a:outerShdw blurRad="38100" dist="38100" dir="2700000" algn="tl">
                            <a:srgbClr val="000000">
                              <a:alpha val="43137"/>
                            </a:srgbClr>
                          </a:outerShdw>
                        </a:effectLst>
                        <a:latin typeface="Geometr231 Lt BT" pitchFamily="34" charset="0"/>
                      </a:endParaRPr>
                    </a:p>
                  </a:txBody>
                  <a:tcPr/>
                </a:tc>
                <a:tc>
                  <a:txBody>
                    <a:bodyPr/>
                    <a:lstStyle/>
                    <a:p>
                      <a:r>
                        <a:rPr lang="it-IT" sz="2000" b="1" dirty="0" smtClean="0">
                          <a:effectLst>
                            <a:outerShdw blurRad="38100" dist="38100" dir="2700000" algn="tl">
                              <a:srgbClr val="000000">
                                <a:alpha val="43137"/>
                              </a:srgbClr>
                            </a:outerShdw>
                          </a:effectLst>
                          <a:latin typeface="Geometr231 Lt BT" pitchFamily="34" charset="0"/>
                        </a:rPr>
                        <a:t>Incidenza</a:t>
                      </a:r>
                      <a:endParaRPr lang="it-IT" sz="2000" b="1" dirty="0">
                        <a:effectLst>
                          <a:outerShdw blurRad="38100" dist="38100" dir="2700000" algn="tl">
                            <a:srgbClr val="000000">
                              <a:alpha val="43137"/>
                            </a:srgbClr>
                          </a:outerShdw>
                        </a:effectLst>
                        <a:latin typeface="Geometr231 Lt BT" pitchFamily="34" charset="0"/>
                      </a:endParaRPr>
                    </a:p>
                  </a:txBody>
                  <a:tcPr/>
                </a:tc>
                <a:tc>
                  <a:txBody>
                    <a:bodyPr/>
                    <a:lstStyle/>
                    <a:p>
                      <a:r>
                        <a:rPr lang="it-IT" sz="2400" b="1" dirty="0" smtClean="0">
                          <a:effectLst>
                            <a:outerShdw blurRad="38100" dist="38100" dir="2700000" algn="tl">
                              <a:srgbClr val="000000">
                                <a:alpha val="43137"/>
                              </a:srgbClr>
                            </a:outerShdw>
                          </a:effectLst>
                          <a:latin typeface="Geometr231 Lt BT" pitchFamily="34" charset="0"/>
                        </a:rPr>
                        <a:t>35</a:t>
                      </a:r>
                      <a:endParaRPr lang="it-IT" sz="2400" b="1" dirty="0">
                        <a:effectLst>
                          <a:outerShdw blurRad="38100" dist="38100" dir="2700000" algn="tl">
                            <a:srgbClr val="000000">
                              <a:alpha val="43137"/>
                            </a:srgbClr>
                          </a:outerShdw>
                        </a:effectLst>
                        <a:latin typeface="Geometr231 Lt BT" pitchFamily="34" charset="0"/>
                      </a:endParaRPr>
                    </a:p>
                  </a:txBody>
                  <a:tcPr/>
                </a:tc>
                <a:tc>
                  <a:txBody>
                    <a:bodyPr/>
                    <a:lstStyle/>
                    <a:p>
                      <a:r>
                        <a:rPr lang="it-IT" sz="2400" b="1" dirty="0" smtClean="0">
                          <a:effectLst>
                            <a:outerShdw blurRad="38100" dist="38100" dir="2700000" algn="tl">
                              <a:srgbClr val="000000">
                                <a:alpha val="43137"/>
                              </a:srgbClr>
                            </a:outerShdw>
                          </a:effectLst>
                          <a:latin typeface="Geometr231 Lt BT" pitchFamily="34" charset="0"/>
                        </a:rPr>
                        <a:t>7.5</a:t>
                      </a:r>
                      <a:endParaRPr lang="it-IT" sz="2400" b="1" dirty="0">
                        <a:effectLst>
                          <a:outerShdw blurRad="38100" dist="38100" dir="2700000" algn="tl">
                            <a:srgbClr val="000000">
                              <a:alpha val="43137"/>
                            </a:srgbClr>
                          </a:outerShdw>
                        </a:effectLst>
                        <a:latin typeface="Geometr231 Lt BT" pitchFamily="34" charset="0"/>
                      </a:endParaRPr>
                    </a:p>
                  </a:txBody>
                  <a:tcPr/>
                </a:tc>
                <a:tc>
                  <a:txBody>
                    <a:bodyPr/>
                    <a:lstStyle/>
                    <a:p>
                      <a:endParaRPr lang="it-IT" sz="2000" b="1" dirty="0">
                        <a:effectLst>
                          <a:outerShdw blurRad="38100" dist="38100" dir="2700000" algn="tl">
                            <a:srgbClr val="000000">
                              <a:alpha val="43137"/>
                            </a:srgbClr>
                          </a:outerShdw>
                        </a:effectLst>
                        <a:latin typeface="Geometr231 Lt BT" pitchFamily="34" charset="0"/>
                      </a:endParaRPr>
                    </a:p>
                  </a:txBody>
                  <a:tcPr/>
                </a:tc>
                <a:tc>
                  <a:txBody>
                    <a:bodyPr/>
                    <a:lstStyle/>
                    <a:p>
                      <a:r>
                        <a:rPr lang="it-IT" sz="2400" b="1" dirty="0" smtClean="0">
                          <a:effectLst>
                            <a:outerShdw blurRad="38100" dist="38100" dir="2700000" algn="tl">
                              <a:srgbClr val="000000">
                                <a:alpha val="43137"/>
                              </a:srgbClr>
                            </a:outerShdw>
                          </a:effectLst>
                          <a:latin typeface="Geometr231 Lt BT" pitchFamily="34" charset="0"/>
                        </a:rPr>
                        <a:t>62</a:t>
                      </a:r>
                      <a:endParaRPr lang="it-IT" sz="2400" b="1" dirty="0">
                        <a:effectLst>
                          <a:outerShdw blurRad="38100" dist="38100" dir="2700000" algn="tl">
                            <a:srgbClr val="000000">
                              <a:alpha val="43137"/>
                            </a:srgbClr>
                          </a:outerShdw>
                        </a:effectLst>
                        <a:latin typeface="Geometr231 Lt BT" pitchFamily="34" charset="0"/>
                      </a:endParaRPr>
                    </a:p>
                  </a:txBody>
                  <a:tcPr/>
                </a:tc>
                <a:tc>
                  <a:txBody>
                    <a:bodyPr/>
                    <a:lstStyle/>
                    <a:p>
                      <a:r>
                        <a:rPr lang="it-IT" sz="2400" b="1" dirty="0" smtClean="0">
                          <a:effectLst>
                            <a:outerShdw blurRad="38100" dist="38100" dir="2700000" algn="tl">
                              <a:srgbClr val="000000">
                                <a:alpha val="43137"/>
                              </a:srgbClr>
                            </a:outerShdw>
                          </a:effectLst>
                          <a:latin typeface="Geometr231 Lt BT" pitchFamily="34" charset="0"/>
                        </a:rPr>
                        <a:t>16</a:t>
                      </a:r>
                      <a:endParaRPr lang="it-IT" sz="2400" b="1" dirty="0">
                        <a:effectLst>
                          <a:outerShdw blurRad="38100" dist="38100" dir="2700000" algn="tl">
                            <a:srgbClr val="000000">
                              <a:alpha val="43137"/>
                            </a:srgbClr>
                          </a:outerShdw>
                        </a:effectLst>
                        <a:latin typeface="Geometr231 Lt BT" pitchFamily="34" charset="0"/>
                      </a:endParaRPr>
                    </a:p>
                  </a:txBody>
                  <a:tcPr/>
                </a:tc>
              </a:tr>
              <a:tr h="357190">
                <a:tc>
                  <a:txBody>
                    <a:bodyPr/>
                    <a:lstStyle/>
                    <a:p>
                      <a:endParaRPr lang="it-IT" sz="2000" b="1" dirty="0">
                        <a:effectLst>
                          <a:outerShdw blurRad="38100" dist="38100" dir="2700000" algn="tl">
                            <a:srgbClr val="000000">
                              <a:alpha val="43137"/>
                            </a:srgbClr>
                          </a:outerShdw>
                        </a:effectLst>
                        <a:latin typeface="Geometr231 Lt BT" pitchFamily="34" charset="0"/>
                      </a:endParaRPr>
                    </a:p>
                  </a:txBody>
                  <a:tcPr/>
                </a:tc>
                <a:tc>
                  <a:txBody>
                    <a:bodyPr/>
                    <a:lstStyle/>
                    <a:p>
                      <a:r>
                        <a:rPr lang="it-IT" sz="2000" b="1" dirty="0" smtClean="0">
                          <a:effectLst>
                            <a:outerShdw blurRad="38100" dist="38100" dir="2700000" algn="tl">
                              <a:srgbClr val="000000">
                                <a:alpha val="43137"/>
                              </a:srgbClr>
                            </a:outerShdw>
                          </a:effectLst>
                          <a:latin typeface="Geometr231 Lt BT" pitchFamily="34" charset="0"/>
                        </a:rPr>
                        <a:t>Mortalità</a:t>
                      </a:r>
                      <a:endParaRPr lang="it-IT" sz="2000" b="1" dirty="0">
                        <a:effectLst>
                          <a:outerShdw blurRad="38100" dist="38100" dir="2700000" algn="tl">
                            <a:srgbClr val="000000">
                              <a:alpha val="43137"/>
                            </a:srgbClr>
                          </a:outerShdw>
                        </a:effectLst>
                        <a:latin typeface="Geometr231 Lt BT" pitchFamily="34" charset="0"/>
                      </a:endParaRPr>
                    </a:p>
                  </a:txBody>
                  <a:tcPr/>
                </a:tc>
                <a:tc>
                  <a:txBody>
                    <a:bodyPr/>
                    <a:lstStyle/>
                    <a:p>
                      <a:r>
                        <a:rPr lang="it-IT" sz="2400" b="1" dirty="0" smtClean="0">
                          <a:effectLst>
                            <a:outerShdw blurRad="38100" dist="38100" dir="2700000" algn="tl">
                              <a:srgbClr val="000000">
                                <a:alpha val="43137"/>
                              </a:srgbClr>
                            </a:outerShdw>
                          </a:effectLst>
                          <a:latin typeface="Geometr231 Lt BT" pitchFamily="34" charset="0"/>
                        </a:rPr>
                        <a:t>3</a:t>
                      </a:r>
                      <a:endParaRPr lang="it-IT" sz="2400" b="1" dirty="0">
                        <a:effectLst>
                          <a:outerShdw blurRad="38100" dist="38100" dir="2700000" algn="tl">
                            <a:srgbClr val="000000">
                              <a:alpha val="43137"/>
                            </a:srgbClr>
                          </a:outerShdw>
                        </a:effectLst>
                        <a:latin typeface="Geometr231 Lt BT" pitchFamily="34" charset="0"/>
                      </a:endParaRPr>
                    </a:p>
                  </a:txBody>
                  <a:tcPr/>
                </a:tc>
                <a:tc>
                  <a:txBody>
                    <a:bodyPr/>
                    <a:lstStyle/>
                    <a:p>
                      <a:r>
                        <a:rPr lang="it-IT" sz="2400" b="1" dirty="0" smtClean="0">
                          <a:effectLst>
                            <a:outerShdw blurRad="38100" dist="38100" dir="2700000" algn="tl">
                              <a:srgbClr val="000000">
                                <a:alpha val="43137"/>
                              </a:srgbClr>
                            </a:outerShdw>
                          </a:effectLst>
                          <a:latin typeface="Geometr231 Lt BT" pitchFamily="34" charset="0"/>
                        </a:rPr>
                        <a:t>0.5</a:t>
                      </a:r>
                      <a:endParaRPr lang="it-IT" sz="2400" b="1" dirty="0">
                        <a:effectLst>
                          <a:outerShdw blurRad="38100" dist="38100" dir="2700000" algn="tl">
                            <a:srgbClr val="000000">
                              <a:alpha val="43137"/>
                            </a:srgbClr>
                          </a:outerShdw>
                        </a:effectLst>
                        <a:latin typeface="Geometr231 Lt BT" pitchFamily="34" charset="0"/>
                      </a:endParaRPr>
                    </a:p>
                  </a:txBody>
                  <a:tcPr/>
                </a:tc>
                <a:tc>
                  <a:txBody>
                    <a:bodyPr/>
                    <a:lstStyle/>
                    <a:p>
                      <a:endParaRPr lang="it-IT" sz="2000" b="1">
                        <a:effectLst>
                          <a:outerShdw blurRad="38100" dist="38100" dir="2700000" algn="tl">
                            <a:srgbClr val="000000">
                              <a:alpha val="43137"/>
                            </a:srgbClr>
                          </a:outerShdw>
                        </a:effectLst>
                        <a:latin typeface="Geometr231 Lt BT" pitchFamily="34" charset="0"/>
                      </a:endParaRPr>
                    </a:p>
                  </a:txBody>
                  <a:tcPr/>
                </a:tc>
                <a:tc>
                  <a:txBody>
                    <a:bodyPr/>
                    <a:lstStyle/>
                    <a:p>
                      <a:r>
                        <a:rPr lang="it-IT" sz="2400" b="1" dirty="0" smtClean="0">
                          <a:effectLst>
                            <a:outerShdw blurRad="38100" dist="38100" dir="2700000" algn="tl">
                              <a:srgbClr val="000000">
                                <a:alpha val="43137"/>
                              </a:srgbClr>
                            </a:outerShdw>
                          </a:effectLst>
                          <a:latin typeface="Geometr231 Lt BT" pitchFamily="34" charset="0"/>
                        </a:rPr>
                        <a:t>6</a:t>
                      </a:r>
                      <a:endParaRPr lang="it-IT" sz="2400" b="1" dirty="0">
                        <a:effectLst>
                          <a:outerShdw blurRad="38100" dist="38100" dir="2700000" algn="tl">
                            <a:srgbClr val="000000">
                              <a:alpha val="43137"/>
                            </a:srgbClr>
                          </a:outerShdw>
                        </a:effectLst>
                        <a:latin typeface="Geometr231 Lt BT" pitchFamily="34" charset="0"/>
                      </a:endParaRPr>
                    </a:p>
                  </a:txBody>
                  <a:tcPr/>
                </a:tc>
                <a:tc>
                  <a:txBody>
                    <a:bodyPr/>
                    <a:lstStyle/>
                    <a:p>
                      <a:r>
                        <a:rPr lang="it-IT" sz="2400" b="1" dirty="0" smtClean="0">
                          <a:effectLst>
                            <a:outerShdw blurRad="38100" dist="38100" dir="2700000" algn="tl">
                              <a:srgbClr val="000000">
                                <a:alpha val="43137"/>
                              </a:srgbClr>
                            </a:outerShdw>
                          </a:effectLst>
                          <a:latin typeface="Geometr231 Lt BT" pitchFamily="34" charset="0"/>
                        </a:rPr>
                        <a:t>0.6</a:t>
                      </a:r>
                      <a:endParaRPr lang="it-IT" sz="2400" b="1" dirty="0">
                        <a:effectLst>
                          <a:outerShdw blurRad="38100" dist="38100" dir="2700000" algn="tl">
                            <a:srgbClr val="000000">
                              <a:alpha val="43137"/>
                            </a:srgbClr>
                          </a:outerShdw>
                        </a:effectLst>
                        <a:latin typeface="Geometr231 Lt BT" pitchFamily="34" charset="0"/>
                      </a:endParaRPr>
                    </a:p>
                  </a:txBody>
                  <a:tcPr/>
                </a:tc>
              </a:tr>
              <a:tr h="357190">
                <a:tc>
                  <a:txBody>
                    <a:bodyPr/>
                    <a:lstStyle/>
                    <a:p>
                      <a:endParaRPr lang="it-IT" sz="2000" b="1">
                        <a:effectLst>
                          <a:outerShdw blurRad="38100" dist="38100" dir="2700000" algn="tl">
                            <a:srgbClr val="000000">
                              <a:alpha val="43137"/>
                            </a:srgbClr>
                          </a:outerShdw>
                        </a:effectLst>
                        <a:latin typeface="Geometr231 Lt BT" pitchFamily="34" charset="0"/>
                      </a:endParaRPr>
                    </a:p>
                  </a:txBody>
                  <a:tcPr/>
                </a:tc>
                <a:tc>
                  <a:txBody>
                    <a:bodyPr/>
                    <a:lstStyle/>
                    <a:p>
                      <a:endParaRPr lang="it-IT" sz="2000" b="1" dirty="0">
                        <a:effectLst>
                          <a:outerShdw blurRad="38100" dist="38100" dir="2700000" algn="tl">
                            <a:srgbClr val="000000">
                              <a:alpha val="43137"/>
                            </a:srgbClr>
                          </a:outerShdw>
                        </a:effectLst>
                        <a:latin typeface="Geometr231 Lt BT" pitchFamily="34" charset="0"/>
                      </a:endParaRPr>
                    </a:p>
                  </a:txBody>
                  <a:tcPr/>
                </a:tc>
                <a:tc>
                  <a:txBody>
                    <a:bodyPr/>
                    <a:lstStyle/>
                    <a:p>
                      <a:endParaRPr lang="it-IT" sz="2400" b="1" dirty="0">
                        <a:effectLst>
                          <a:outerShdw blurRad="38100" dist="38100" dir="2700000" algn="tl">
                            <a:srgbClr val="000000">
                              <a:alpha val="43137"/>
                            </a:srgbClr>
                          </a:outerShdw>
                        </a:effectLst>
                        <a:latin typeface="Geometr231 Lt BT" pitchFamily="34" charset="0"/>
                      </a:endParaRPr>
                    </a:p>
                  </a:txBody>
                  <a:tcPr/>
                </a:tc>
                <a:tc>
                  <a:txBody>
                    <a:bodyPr/>
                    <a:lstStyle/>
                    <a:p>
                      <a:endParaRPr lang="it-IT" sz="2400" b="1" dirty="0">
                        <a:effectLst>
                          <a:outerShdw blurRad="38100" dist="38100" dir="2700000" algn="tl">
                            <a:srgbClr val="000000">
                              <a:alpha val="43137"/>
                            </a:srgbClr>
                          </a:outerShdw>
                        </a:effectLst>
                        <a:latin typeface="Geometr231 Lt BT" pitchFamily="34" charset="0"/>
                      </a:endParaRPr>
                    </a:p>
                  </a:txBody>
                  <a:tcPr/>
                </a:tc>
                <a:tc>
                  <a:txBody>
                    <a:bodyPr/>
                    <a:lstStyle/>
                    <a:p>
                      <a:endParaRPr lang="it-IT" sz="2000" b="1">
                        <a:effectLst>
                          <a:outerShdw blurRad="38100" dist="38100" dir="2700000" algn="tl">
                            <a:srgbClr val="000000">
                              <a:alpha val="43137"/>
                            </a:srgbClr>
                          </a:outerShdw>
                        </a:effectLst>
                        <a:latin typeface="Geometr231 Lt BT" pitchFamily="34" charset="0"/>
                      </a:endParaRPr>
                    </a:p>
                  </a:txBody>
                  <a:tcPr/>
                </a:tc>
                <a:tc>
                  <a:txBody>
                    <a:bodyPr/>
                    <a:lstStyle/>
                    <a:p>
                      <a:endParaRPr lang="it-IT" sz="2400" b="1" dirty="0">
                        <a:effectLst>
                          <a:outerShdw blurRad="38100" dist="38100" dir="2700000" algn="tl">
                            <a:srgbClr val="000000">
                              <a:alpha val="43137"/>
                            </a:srgbClr>
                          </a:outerShdw>
                        </a:effectLst>
                        <a:latin typeface="Geometr231 Lt BT" pitchFamily="34" charset="0"/>
                      </a:endParaRPr>
                    </a:p>
                  </a:txBody>
                  <a:tcPr/>
                </a:tc>
                <a:tc>
                  <a:txBody>
                    <a:bodyPr/>
                    <a:lstStyle/>
                    <a:p>
                      <a:endParaRPr lang="it-IT" sz="2400" b="1" dirty="0">
                        <a:effectLst>
                          <a:outerShdw blurRad="38100" dist="38100" dir="2700000" algn="tl">
                            <a:srgbClr val="000000">
                              <a:alpha val="43137"/>
                            </a:srgbClr>
                          </a:outerShdw>
                        </a:effectLst>
                        <a:latin typeface="Geometr231 Lt BT" pitchFamily="34" charset="0"/>
                      </a:endParaRPr>
                    </a:p>
                  </a:txBody>
                  <a:tcPr/>
                </a:tc>
              </a:tr>
              <a:tr h="357190">
                <a:tc>
                  <a:txBody>
                    <a:bodyPr/>
                    <a:lstStyle/>
                    <a:p>
                      <a:r>
                        <a:rPr lang="it-IT" sz="2000" b="1" dirty="0" smtClean="0">
                          <a:effectLst>
                            <a:outerShdw blurRad="38100" dist="38100" dir="2700000" algn="tl">
                              <a:srgbClr val="000000">
                                <a:alpha val="43137"/>
                              </a:srgbClr>
                            </a:outerShdw>
                          </a:effectLst>
                          <a:latin typeface="Geometr231 Lt BT" pitchFamily="34" charset="0"/>
                        </a:rPr>
                        <a:t>Maschi</a:t>
                      </a:r>
                      <a:endParaRPr lang="it-IT" sz="2000" b="1" dirty="0">
                        <a:effectLst>
                          <a:outerShdw blurRad="38100" dist="38100" dir="2700000" algn="tl">
                            <a:srgbClr val="000000">
                              <a:alpha val="43137"/>
                            </a:srgbClr>
                          </a:outerShdw>
                        </a:effectLst>
                        <a:latin typeface="Geometr231 Lt BT" pitchFamily="34" charset="0"/>
                      </a:endParaRPr>
                    </a:p>
                  </a:txBody>
                  <a:tcPr/>
                </a:tc>
                <a:tc>
                  <a:txBody>
                    <a:bodyPr/>
                    <a:lstStyle/>
                    <a:p>
                      <a:r>
                        <a:rPr lang="it-IT" sz="2000" b="1" dirty="0" smtClean="0">
                          <a:effectLst>
                            <a:outerShdw blurRad="38100" dist="38100" dir="2700000" algn="tl">
                              <a:srgbClr val="000000">
                                <a:alpha val="43137"/>
                              </a:srgbClr>
                            </a:outerShdw>
                          </a:effectLst>
                          <a:latin typeface="Geometr231 Lt BT" pitchFamily="34" charset="0"/>
                        </a:rPr>
                        <a:t>Incidenza</a:t>
                      </a:r>
                      <a:endParaRPr lang="it-IT" sz="2000" b="1" dirty="0">
                        <a:effectLst>
                          <a:outerShdw blurRad="38100" dist="38100" dir="2700000" algn="tl">
                            <a:srgbClr val="000000">
                              <a:alpha val="43137"/>
                            </a:srgbClr>
                          </a:outerShdw>
                        </a:effectLst>
                        <a:latin typeface="Geometr231 Lt BT" pitchFamily="34" charset="0"/>
                      </a:endParaRPr>
                    </a:p>
                  </a:txBody>
                  <a:tcPr/>
                </a:tc>
                <a:tc>
                  <a:txBody>
                    <a:bodyPr/>
                    <a:lstStyle/>
                    <a:p>
                      <a:r>
                        <a:rPr lang="it-IT" sz="2400" b="1" dirty="0" smtClean="0">
                          <a:effectLst>
                            <a:outerShdw blurRad="38100" dist="38100" dir="2700000" algn="tl">
                              <a:srgbClr val="000000">
                                <a:alpha val="43137"/>
                              </a:srgbClr>
                            </a:outerShdw>
                          </a:effectLst>
                          <a:latin typeface="Geometr231 Lt BT" pitchFamily="34" charset="0"/>
                        </a:rPr>
                        <a:t>14</a:t>
                      </a:r>
                      <a:endParaRPr lang="it-IT" sz="2400" b="1" dirty="0">
                        <a:effectLst>
                          <a:outerShdw blurRad="38100" dist="38100" dir="2700000" algn="tl">
                            <a:srgbClr val="000000">
                              <a:alpha val="43137"/>
                            </a:srgbClr>
                          </a:outerShdw>
                        </a:effectLst>
                        <a:latin typeface="Geometr231 Lt BT" pitchFamily="34" charset="0"/>
                      </a:endParaRPr>
                    </a:p>
                  </a:txBody>
                  <a:tcPr/>
                </a:tc>
                <a:tc>
                  <a:txBody>
                    <a:bodyPr/>
                    <a:lstStyle/>
                    <a:p>
                      <a:r>
                        <a:rPr lang="it-IT" sz="2400" b="1" dirty="0" smtClean="0">
                          <a:effectLst>
                            <a:outerShdw blurRad="38100" dist="38100" dir="2700000" algn="tl">
                              <a:srgbClr val="000000">
                                <a:alpha val="43137"/>
                              </a:srgbClr>
                            </a:outerShdw>
                          </a:effectLst>
                          <a:latin typeface="Geometr231 Lt BT" pitchFamily="34" charset="0"/>
                        </a:rPr>
                        <a:t>2.7</a:t>
                      </a:r>
                      <a:endParaRPr lang="it-IT" sz="2400" b="1" dirty="0">
                        <a:effectLst>
                          <a:outerShdw blurRad="38100" dist="38100" dir="2700000" algn="tl">
                            <a:srgbClr val="000000">
                              <a:alpha val="43137"/>
                            </a:srgbClr>
                          </a:outerShdw>
                        </a:effectLst>
                        <a:latin typeface="Geometr231 Lt BT" pitchFamily="34" charset="0"/>
                      </a:endParaRPr>
                    </a:p>
                  </a:txBody>
                  <a:tcPr/>
                </a:tc>
                <a:tc>
                  <a:txBody>
                    <a:bodyPr/>
                    <a:lstStyle/>
                    <a:p>
                      <a:endParaRPr lang="it-IT" sz="2000" b="1">
                        <a:effectLst>
                          <a:outerShdw blurRad="38100" dist="38100" dir="2700000" algn="tl">
                            <a:srgbClr val="000000">
                              <a:alpha val="43137"/>
                            </a:srgbClr>
                          </a:outerShdw>
                        </a:effectLst>
                        <a:latin typeface="Geometr231 Lt BT" pitchFamily="34" charset="0"/>
                      </a:endParaRPr>
                    </a:p>
                  </a:txBody>
                  <a:tcPr/>
                </a:tc>
                <a:tc>
                  <a:txBody>
                    <a:bodyPr/>
                    <a:lstStyle/>
                    <a:p>
                      <a:r>
                        <a:rPr lang="it-IT" sz="2400" b="1" dirty="0" smtClean="0">
                          <a:effectLst>
                            <a:outerShdw blurRad="38100" dist="38100" dir="2700000" algn="tl">
                              <a:srgbClr val="000000">
                                <a:alpha val="43137"/>
                              </a:srgbClr>
                            </a:outerShdw>
                          </a:effectLst>
                          <a:latin typeface="Geometr231 Lt BT" pitchFamily="34" charset="0"/>
                        </a:rPr>
                        <a:t>30</a:t>
                      </a:r>
                      <a:endParaRPr lang="it-IT" sz="2400" b="1" dirty="0">
                        <a:effectLst>
                          <a:outerShdw blurRad="38100" dist="38100" dir="2700000" algn="tl">
                            <a:srgbClr val="000000">
                              <a:alpha val="43137"/>
                            </a:srgbClr>
                          </a:outerShdw>
                        </a:effectLst>
                        <a:latin typeface="Geometr231 Lt BT" pitchFamily="34" charset="0"/>
                      </a:endParaRPr>
                    </a:p>
                  </a:txBody>
                  <a:tcPr/>
                </a:tc>
                <a:tc>
                  <a:txBody>
                    <a:bodyPr/>
                    <a:lstStyle/>
                    <a:p>
                      <a:r>
                        <a:rPr lang="it-IT" sz="2400" b="1" dirty="0" smtClean="0">
                          <a:effectLst>
                            <a:outerShdw blurRad="38100" dist="38100" dir="2700000" algn="tl">
                              <a:srgbClr val="000000">
                                <a:alpha val="43137"/>
                              </a:srgbClr>
                            </a:outerShdw>
                          </a:effectLst>
                          <a:latin typeface="Geometr231 Lt BT" pitchFamily="34" charset="0"/>
                        </a:rPr>
                        <a:t>5.8</a:t>
                      </a:r>
                      <a:endParaRPr lang="it-IT" sz="2400" b="1" dirty="0">
                        <a:effectLst>
                          <a:outerShdw blurRad="38100" dist="38100" dir="2700000" algn="tl">
                            <a:srgbClr val="000000">
                              <a:alpha val="43137"/>
                            </a:srgbClr>
                          </a:outerShdw>
                        </a:effectLst>
                        <a:latin typeface="Geometr231 Lt BT" pitchFamily="34" charset="0"/>
                      </a:endParaRPr>
                    </a:p>
                  </a:txBody>
                  <a:tcPr/>
                </a:tc>
              </a:tr>
              <a:tr h="357190">
                <a:tc>
                  <a:txBody>
                    <a:bodyPr/>
                    <a:lstStyle/>
                    <a:p>
                      <a:endParaRPr lang="it-IT" sz="2000" b="1">
                        <a:effectLst>
                          <a:outerShdw blurRad="38100" dist="38100" dir="2700000" algn="tl">
                            <a:srgbClr val="000000">
                              <a:alpha val="43137"/>
                            </a:srgbClr>
                          </a:outerShdw>
                        </a:effectLst>
                        <a:latin typeface="Geometr231 Lt BT" pitchFamily="34" charset="0"/>
                      </a:endParaRPr>
                    </a:p>
                  </a:txBody>
                  <a:tcPr/>
                </a:tc>
                <a:tc>
                  <a:txBody>
                    <a:bodyPr/>
                    <a:lstStyle/>
                    <a:p>
                      <a:r>
                        <a:rPr lang="it-IT" sz="2000" b="1" dirty="0" smtClean="0">
                          <a:effectLst>
                            <a:outerShdw blurRad="38100" dist="38100" dir="2700000" algn="tl">
                              <a:srgbClr val="000000">
                                <a:alpha val="43137"/>
                              </a:srgbClr>
                            </a:outerShdw>
                          </a:effectLst>
                          <a:latin typeface="Geometr231 Lt BT" pitchFamily="34" charset="0"/>
                        </a:rPr>
                        <a:t>Mortalità</a:t>
                      </a:r>
                      <a:endParaRPr lang="it-IT" sz="2000" b="1" dirty="0">
                        <a:effectLst>
                          <a:outerShdw blurRad="38100" dist="38100" dir="2700000" algn="tl">
                            <a:srgbClr val="000000">
                              <a:alpha val="43137"/>
                            </a:srgbClr>
                          </a:outerShdw>
                        </a:effectLst>
                        <a:latin typeface="Geometr231 Lt BT" pitchFamily="34" charset="0"/>
                      </a:endParaRPr>
                    </a:p>
                  </a:txBody>
                  <a:tcPr/>
                </a:tc>
                <a:tc>
                  <a:txBody>
                    <a:bodyPr/>
                    <a:lstStyle/>
                    <a:p>
                      <a:r>
                        <a:rPr lang="it-IT" sz="2400" b="1" dirty="0" smtClean="0">
                          <a:effectLst>
                            <a:outerShdw blurRad="38100" dist="38100" dir="2700000" algn="tl">
                              <a:srgbClr val="000000">
                                <a:alpha val="43137"/>
                              </a:srgbClr>
                            </a:outerShdw>
                          </a:effectLst>
                          <a:latin typeface="Geometr231 Lt BT" pitchFamily="34" charset="0"/>
                        </a:rPr>
                        <a:t>3</a:t>
                      </a:r>
                      <a:endParaRPr lang="it-IT" sz="2400" b="1" dirty="0">
                        <a:effectLst>
                          <a:outerShdw blurRad="38100" dist="38100" dir="2700000" algn="tl">
                            <a:srgbClr val="000000">
                              <a:alpha val="43137"/>
                            </a:srgbClr>
                          </a:outerShdw>
                        </a:effectLst>
                        <a:latin typeface="Geometr231 Lt BT" pitchFamily="34" charset="0"/>
                      </a:endParaRPr>
                    </a:p>
                  </a:txBody>
                  <a:tcPr/>
                </a:tc>
                <a:tc>
                  <a:txBody>
                    <a:bodyPr/>
                    <a:lstStyle/>
                    <a:p>
                      <a:r>
                        <a:rPr lang="it-IT" sz="2400" b="1" dirty="0" smtClean="0">
                          <a:effectLst>
                            <a:outerShdw blurRad="38100" dist="38100" dir="2700000" algn="tl">
                              <a:srgbClr val="000000">
                                <a:alpha val="43137"/>
                              </a:srgbClr>
                            </a:outerShdw>
                          </a:effectLst>
                          <a:latin typeface="Geometr231 Lt BT" pitchFamily="34" charset="0"/>
                        </a:rPr>
                        <a:t>0.4</a:t>
                      </a:r>
                      <a:endParaRPr lang="it-IT" sz="2400" b="1" dirty="0">
                        <a:effectLst>
                          <a:outerShdw blurRad="38100" dist="38100" dir="2700000" algn="tl">
                            <a:srgbClr val="000000">
                              <a:alpha val="43137"/>
                            </a:srgbClr>
                          </a:outerShdw>
                        </a:effectLst>
                        <a:latin typeface="Geometr231 Lt BT" pitchFamily="34" charset="0"/>
                      </a:endParaRPr>
                    </a:p>
                  </a:txBody>
                  <a:tcPr/>
                </a:tc>
                <a:tc>
                  <a:txBody>
                    <a:bodyPr/>
                    <a:lstStyle/>
                    <a:p>
                      <a:endParaRPr lang="it-IT" sz="2000" b="1">
                        <a:effectLst>
                          <a:outerShdw blurRad="38100" dist="38100" dir="2700000" algn="tl">
                            <a:srgbClr val="000000">
                              <a:alpha val="43137"/>
                            </a:srgbClr>
                          </a:outerShdw>
                        </a:effectLst>
                        <a:latin typeface="Geometr231 Lt BT" pitchFamily="34" charset="0"/>
                      </a:endParaRPr>
                    </a:p>
                  </a:txBody>
                  <a:tcPr/>
                </a:tc>
                <a:tc>
                  <a:txBody>
                    <a:bodyPr/>
                    <a:lstStyle/>
                    <a:p>
                      <a:r>
                        <a:rPr lang="it-IT" sz="2400" b="1" dirty="0" smtClean="0">
                          <a:effectLst>
                            <a:outerShdw blurRad="38100" dist="38100" dir="2700000" algn="tl">
                              <a:srgbClr val="000000">
                                <a:alpha val="43137"/>
                              </a:srgbClr>
                            </a:outerShdw>
                          </a:effectLst>
                          <a:latin typeface="Geometr231 Lt BT" pitchFamily="34" charset="0"/>
                        </a:rPr>
                        <a:t>3</a:t>
                      </a:r>
                      <a:endParaRPr lang="it-IT" sz="2400" b="1" dirty="0">
                        <a:effectLst>
                          <a:outerShdw blurRad="38100" dist="38100" dir="2700000" algn="tl">
                            <a:srgbClr val="000000">
                              <a:alpha val="43137"/>
                            </a:srgbClr>
                          </a:outerShdw>
                        </a:effectLst>
                        <a:latin typeface="Geometr231 Lt BT" pitchFamily="34" charset="0"/>
                      </a:endParaRPr>
                    </a:p>
                  </a:txBody>
                  <a:tcPr/>
                </a:tc>
                <a:tc>
                  <a:txBody>
                    <a:bodyPr/>
                    <a:lstStyle/>
                    <a:p>
                      <a:r>
                        <a:rPr lang="it-IT" sz="2400" b="1" dirty="0" smtClean="0">
                          <a:effectLst>
                            <a:outerShdw blurRad="38100" dist="38100" dir="2700000" algn="tl">
                              <a:srgbClr val="000000">
                                <a:alpha val="43137"/>
                              </a:srgbClr>
                            </a:outerShdw>
                          </a:effectLst>
                          <a:latin typeface="Geometr231 Lt BT" pitchFamily="34" charset="0"/>
                        </a:rPr>
                        <a:t>0.6</a:t>
                      </a:r>
                      <a:endParaRPr lang="it-IT" sz="2400" b="1" dirty="0">
                        <a:effectLst>
                          <a:outerShdw blurRad="38100" dist="38100" dir="2700000" algn="tl">
                            <a:srgbClr val="000000">
                              <a:alpha val="43137"/>
                            </a:srgbClr>
                          </a:outerShdw>
                        </a:effectLst>
                        <a:latin typeface="Geometr231 Lt BT" pitchFamily="34" charset="0"/>
                      </a:endParaRPr>
                    </a:p>
                  </a:txBody>
                  <a:tcPr/>
                </a:tc>
              </a:tr>
            </a:tbl>
          </a:graphicData>
        </a:graphic>
      </p:graphicFrame>
      <p:sp>
        <p:nvSpPr>
          <p:cNvPr id="8253" name="CasellaDiTesto 4"/>
          <p:cNvSpPr txBox="1">
            <a:spLocks noChangeArrowheads="1"/>
          </p:cNvSpPr>
          <p:nvPr/>
        </p:nvSpPr>
        <p:spPr bwMode="auto">
          <a:xfrm>
            <a:off x="1435100" y="5589240"/>
            <a:ext cx="1960562" cy="369888"/>
          </a:xfrm>
          <a:prstGeom prst="rect">
            <a:avLst/>
          </a:prstGeom>
          <a:noFill/>
          <a:ln w="9525">
            <a:noFill/>
            <a:miter lim="800000"/>
            <a:headEnd/>
            <a:tailEnd/>
          </a:ln>
        </p:spPr>
        <p:txBody>
          <a:bodyPr wrap="none">
            <a:spAutoFit/>
          </a:bodyPr>
          <a:lstStyle/>
          <a:p>
            <a:r>
              <a:rPr lang="it-IT" b="1" dirty="0">
                <a:latin typeface="Geometr231 Lt BT" pitchFamily="34" charset="0"/>
              </a:rPr>
              <a:t>* Popolazione europea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1"/>
          </p:nvPr>
        </p:nvGraphicFramePr>
        <p:xfrm>
          <a:off x="1714481" y="428600"/>
          <a:ext cx="3429024" cy="5971734"/>
        </p:xfrm>
        <a:graphic>
          <a:graphicData uri="http://schemas.openxmlformats.org/drawingml/2006/table">
            <a:tbl>
              <a:tblPr>
                <a:tableStyleId>{85BE263C-DBD7-4A20-BB59-AAB30ACAA65A}</a:tableStyleId>
              </a:tblPr>
              <a:tblGrid>
                <a:gridCol w="1143008"/>
                <a:gridCol w="1143008"/>
                <a:gridCol w="1143008"/>
              </a:tblGrid>
              <a:tr h="331763">
                <a:tc>
                  <a:txBody>
                    <a:bodyPr/>
                    <a:lstStyle/>
                    <a:p>
                      <a:pPr marL="0" algn="l" rtl="0" eaLnBrk="1" latinLnBrk="0" hangingPunct="1"/>
                      <a:r>
                        <a:rPr kumimoji="0" lang="it-IT" sz="1800" b="1" kern="1200" dirty="0" smtClean="0">
                          <a:solidFill>
                            <a:schemeClr val="dk1"/>
                          </a:solidFill>
                          <a:effectLst/>
                          <a:latin typeface="Geometr231 Lt BT" pitchFamily="34" charset="0"/>
                          <a:ea typeface="+mn-ea"/>
                          <a:cs typeface="+mn-cs"/>
                        </a:rPr>
                        <a:t>anno</a:t>
                      </a:r>
                    </a:p>
                  </a:txBody>
                  <a:tcPr marL="53474" marR="53474" marT="26737" marB="26737" anchor="ctr"/>
                </a:tc>
                <a:tc>
                  <a:txBody>
                    <a:bodyPr/>
                    <a:lstStyle/>
                    <a:p>
                      <a:pPr marL="0" algn="l" rtl="0" eaLnBrk="1" latinLnBrk="0" hangingPunct="1"/>
                      <a:r>
                        <a:rPr kumimoji="0" lang="it-IT" sz="1800" b="1" kern="1200" dirty="0" err="1" smtClean="0">
                          <a:solidFill>
                            <a:schemeClr val="dk1"/>
                          </a:solidFill>
                          <a:effectLst>
                            <a:outerShdw blurRad="38100" dist="38100" dir="2700000" algn="tl">
                              <a:srgbClr val="000000">
                                <a:alpha val="43137"/>
                              </a:srgbClr>
                            </a:outerShdw>
                          </a:effectLst>
                          <a:latin typeface="Geometr231 Lt BT" pitchFamily="34" charset="0"/>
                          <a:ea typeface="+mn-ea"/>
                          <a:cs typeface="+mn-cs"/>
                        </a:rPr>
                        <a:t>Freq</a:t>
                      </a:r>
                      <a:r>
                        <a:rPr kumimoji="0" lang="it-IT" sz="1800" b="1" kern="1200" dirty="0" smtClean="0">
                          <a:solidFill>
                            <a:schemeClr val="dk1"/>
                          </a:solidFill>
                          <a:effectLst>
                            <a:outerShdw blurRad="38100" dist="38100" dir="2700000" algn="tl">
                              <a:srgbClr val="000000">
                                <a:alpha val="43137"/>
                              </a:srgbClr>
                            </a:outerShdw>
                          </a:effectLst>
                          <a:latin typeface="Geometr231 Lt BT" pitchFamily="34" charset="0"/>
                          <a:ea typeface="+mn-ea"/>
                          <a:cs typeface="+mn-cs"/>
                        </a:rPr>
                        <a:t>.</a:t>
                      </a:r>
                    </a:p>
                  </a:txBody>
                  <a:tcPr marL="53474" marR="53474" marT="26737" marB="26737" anchor="ctr"/>
                </a:tc>
                <a:tc>
                  <a:txBody>
                    <a:bodyPr/>
                    <a:lstStyle/>
                    <a:p>
                      <a:r>
                        <a:rPr lang="it-IT" sz="1100" dirty="0" smtClean="0"/>
                        <a:t>%</a:t>
                      </a:r>
                      <a:r>
                        <a:rPr lang="it-IT" sz="1100" baseline="0" dirty="0" smtClean="0"/>
                        <a:t> Femmine</a:t>
                      </a:r>
                      <a:endParaRPr lang="it-IT" sz="1100" dirty="0"/>
                    </a:p>
                  </a:txBody>
                  <a:tcPr marL="53474" marR="53474" marT="26737" marB="26737" anchor="ctr"/>
                </a:tc>
              </a:tr>
              <a:tr h="331763">
                <a:tc>
                  <a:txBody>
                    <a:bodyPr/>
                    <a:lstStyle/>
                    <a:p>
                      <a:pPr marL="0" algn="l" rtl="0" eaLnBrk="1" latinLnBrk="0" hangingPunct="1"/>
                      <a:r>
                        <a:rPr kumimoji="0" lang="it-IT" sz="1800" b="1" kern="1200" dirty="0" smtClean="0">
                          <a:solidFill>
                            <a:schemeClr val="dk1"/>
                          </a:solidFill>
                          <a:effectLst/>
                          <a:latin typeface="Geometr231 Lt BT" pitchFamily="34" charset="0"/>
                          <a:ea typeface="+mn-ea"/>
                          <a:cs typeface="+mn-cs"/>
                        </a:rPr>
                        <a:t>1994</a:t>
                      </a:r>
                    </a:p>
                  </a:txBody>
                  <a:tcPr marL="53474" marR="53474" marT="26737" marB="26737" anchor="ctr"/>
                </a:tc>
                <a:tc>
                  <a:txBody>
                    <a:bodyPr/>
                    <a:lstStyle/>
                    <a:p>
                      <a:pPr marL="0" algn="l" rtl="0" eaLnBrk="1" latinLnBrk="0" hangingPunct="1"/>
                      <a:r>
                        <a:rPr kumimoji="0" lang="it-IT" sz="1800" b="1" kern="1200" dirty="0" smtClean="0">
                          <a:solidFill>
                            <a:schemeClr val="dk1"/>
                          </a:solidFill>
                          <a:effectLst/>
                          <a:latin typeface="Geometr231 Lt BT" pitchFamily="34" charset="0"/>
                          <a:ea typeface="+mn-ea"/>
                          <a:cs typeface="+mn-cs"/>
                        </a:rPr>
                        <a:t>33</a:t>
                      </a:r>
                    </a:p>
                  </a:txBody>
                  <a:tcPr marL="53474" marR="53474" marT="26737" marB="26737" anchor="ctr"/>
                </a:tc>
                <a:tc>
                  <a:txBody>
                    <a:bodyPr/>
                    <a:lstStyle/>
                    <a:p>
                      <a:pPr marL="0" algn="l" rtl="0" eaLnBrk="1" fontAlgn="b" latinLnBrk="0" hangingPunct="1"/>
                      <a:r>
                        <a:rPr kumimoji="0" lang="it-IT" sz="1800" b="1" kern="1200" dirty="0" smtClean="0">
                          <a:solidFill>
                            <a:schemeClr val="dk1"/>
                          </a:solidFill>
                          <a:effectLst/>
                          <a:latin typeface="Geometr231 Lt BT" pitchFamily="34" charset="0"/>
                          <a:ea typeface="+mn-ea"/>
                          <a:cs typeface="+mn-cs"/>
                        </a:rPr>
                        <a:t>63.6</a:t>
                      </a:r>
                    </a:p>
                  </a:txBody>
                  <a:tcPr marL="9525" marR="9525" marT="9525" marB="0" anchor="b"/>
                </a:tc>
              </a:tr>
              <a:tr h="331763">
                <a:tc>
                  <a:txBody>
                    <a:bodyPr/>
                    <a:lstStyle/>
                    <a:p>
                      <a:pPr marL="0" algn="l" rtl="0" eaLnBrk="1" latinLnBrk="0" hangingPunct="1"/>
                      <a:r>
                        <a:rPr kumimoji="0" lang="it-IT" sz="1800" b="1" kern="1200" dirty="0" smtClean="0">
                          <a:solidFill>
                            <a:schemeClr val="dk1"/>
                          </a:solidFill>
                          <a:effectLst/>
                          <a:latin typeface="Geometr231 Lt BT" pitchFamily="34" charset="0"/>
                          <a:ea typeface="+mn-ea"/>
                          <a:cs typeface="+mn-cs"/>
                        </a:rPr>
                        <a:t>1995</a:t>
                      </a:r>
                    </a:p>
                  </a:txBody>
                  <a:tcPr marL="53474" marR="53474" marT="26737" marB="26737" anchor="ctr"/>
                </a:tc>
                <a:tc>
                  <a:txBody>
                    <a:bodyPr/>
                    <a:lstStyle/>
                    <a:p>
                      <a:pPr marL="0" algn="l" rtl="0" eaLnBrk="1" latinLnBrk="0" hangingPunct="1"/>
                      <a:r>
                        <a:rPr kumimoji="0" lang="it-IT" sz="1800" b="1" kern="1200" dirty="0" smtClean="0">
                          <a:solidFill>
                            <a:schemeClr val="dk1"/>
                          </a:solidFill>
                          <a:effectLst/>
                          <a:latin typeface="Geometr231 Lt BT" pitchFamily="34" charset="0"/>
                          <a:ea typeface="+mn-ea"/>
                          <a:cs typeface="+mn-cs"/>
                        </a:rPr>
                        <a:t>47</a:t>
                      </a:r>
                    </a:p>
                  </a:txBody>
                  <a:tcPr marL="53474" marR="53474" marT="26737" marB="26737" anchor="ctr"/>
                </a:tc>
                <a:tc>
                  <a:txBody>
                    <a:bodyPr/>
                    <a:lstStyle/>
                    <a:p>
                      <a:pPr marL="0" algn="l" rtl="0" eaLnBrk="1" fontAlgn="b" latinLnBrk="0" hangingPunct="1"/>
                      <a:r>
                        <a:rPr kumimoji="0" lang="it-IT" sz="1800" b="1" kern="1200" dirty="0" smtClean="0">
                          <a:solidFill>
                            <a:schemeClr val="dk1"/>
                          </a:solidFill>
                          <a:effectLst/>
                          <a:latin typeface="Geometr231 Lt BT" pitchFamily="34" charset="0"/>
                          <a:ea typeface="+mn-ea"/>
                          <a:cs typeface="+mn-cs"/>
                        </a:rPr>
                        <a:t>66.0</a:t>
                      </a:r>
                    </a:p>
                  </a:txBody>
                  <a:tcPr marL="9525" marR="9525" marT="9525" marB="0" anchor="b"/>
                </a:tc>
              </a:tr>
              <a:tr h="331763">
                <a:tc>
                  <a:txBody>
                    <a:bodyPr/>
                    <a:lstStyle/>
                    <a:p>
                      <a:pPr marL="0" algn="l" rtl="0" eaLnBrk="1" latinLnBrk="0" hangingPunct="1"/>
                      <a:r>
                        <a:rPr kumimoji="0" lang="it-IT" sz="1800" b="1" kern="1200" dirty="0" smtClean="0">
                          <a:solidFill>
                            <a:schemeClr val="dk1"/>
                          </a:solidFill>
                          <a:effectLst/>
                          <a:latin typeface="Geometr231 Lt BT" pitchFamily="34" charset="0"/>
                          <a:ea typeface="+mn-ea"/>
                          <a:cs typeface="+mn-cs"/>
                        </a:rPr>
                        <a:t>1996</a:t>
                      </a:r>
                    </a:p>
                  </a:txBody>
                  <a:tcPr marL="53474" marR="53474" marT="26737" marB="26737" anchor="ctr"/>
                </a:tc>
                <a:tc>
                  <a:txBody>
                    <a:bodyPr/>
                    <a:lstStyle/>
                    <a:p>
                      <a:pPr marL="0" algn="l" rtl="0" eaLnBrk="1" latinLnBrk="0" hangingPunct="1"/>
                      <a:r>
                        <a:rPr kumimoji="0" lang="it-IT" sz="1800" b="1" kern="1200" dirty="0" smtClean="0">
                          <a:solidFill>
                            <a:schemeClr val="dk1"/>
                          </a:solidFill>
                          <a:effectLst/>
                          <a:latin typeface="Geometr231 Lt BT" pitchFamily="34" charset="0"/>
                          <a:ea typeface="+mn-ea"/>
                          <a:cs typeface="+mn-cs"/>
                        </a:rPr>
                        <a:t>67</a:t>
                      </a:r>
                    </a:p>
                  </a:txBody>
                  <a:tcPr marL="53474" marR="53474" marT="26737" marB="26737" anchor="ctr"/>
                </a:tc>
                <a:tc>
                  <a:txBody>
                    <a:bodyPr/>
                    <a:lstStyle/>
                    <a:p>
                      <a:pPr marL="0" algn="l" rtl="0" eaLnBrk="1" fontAlgn="b" latinLnBrk="0" hangingPunct="1"/>
                      <a:r>
                        <a:rPr kumimoji="0" lang="it-IT" sz="1800" b="1" kern="1200" dirty="0" smtClean="0">
                          <a:solidFill>
                            <a:schemeClr val="dk1"/>
                          </a:solidFill>
                          <a:effectLst/>
                          <a:latin typeface="Geometr231 Lt BT" pitchFamily="34" charset="0"/>
                          <a:ea typeface="+mn-ea"/>
                          <a:cs typeface="+mn-cs"/>
                        </a:rPr>
                        <a:t>79.1</a:t>
                      </a:r>
                    </a:p>
                  </a:txBody>
                  <a:tcPr marL="9525" marR="9525" marT="9525" marB="0" anchor="b"/>
                </a:tc>
              </a:tr>
              <a:tr h="331763">
                <a:tc>
                  <a:txBody>
                    <a:bodyPr/>
                    <a:lstStyle/>
                    <a:p>
                      <a:pPr marL="0" algn="l" rtl="0" eaLnBrk="1" latinLnBrk="0" hangingPunct="1"/>
                      <a:r>
                        <a:rPr kumimoji="0" lang="it-IT" sz="1800" b="1" kern="1200" dirty="0" smtClean="0">
                          <a:solidFill>
                            <a:schemeClr val="dk1"/>
                          </a:solidFill>
                          <a:effectLst/>
                          <a:latin typeface="Geometr231 Lt BT" pitchFamily="34" charset="0"/>
                          <a:ea typeface="+mn-ea"/>
                          <a:cs typeface="+mn-cs"/>
                        </a:rPr>
                        <a:t>1997</a:t>
                      </a:r>
                    </a:p>
                  </a:txBody>
                  <a:tcPr marL="53474" marR="53474" marT="26737" marB="26737" anchor="ctr"/>
                </a:tc>
                <a:tc>
                  <a:txBody>
                    <a:bodyPr/>
                    <a:lstStyle/>
                    <a:p>
                      <a:pPr marL="0" algn="l" rtl="0" eaLnBrk="1" latinLnBrk="0" hangingPunct="1"/>
                      <a:r>
                        <a:rPr kumimoji="0" lang="it-IT" sz="1800" b="1" kern="1200" dirty="0" smtClean="0">
                          <a:solidFill>
                            <a:schemeClr val="dk1"/>
                          </a:solidFill>
                          <a:effectLst/>
                          <a:latin typeface="Geometr231 Lt BT" pitchFamily="34" charset="0"/>
                          <a:ea typeface="+mn-ea"/>
                          <a:cs typeface="+mn-cs"/>
                        </a:rPr>
                        <a:t>61</a:t>
                      </a:r>
                    </a:p>
                  </a:txBody>
                  <a:tcPr marL="53474" marR="53474" marT="26737" marB="26737" anchor="ctr"/>
                </a:tc>
                <a:tc>
                  <a:txBody>
                    <a:bodyPr/>
                    <a:lstStyle/>
                    <a:p>
                      <a:pPr marL="0" algn="l" rtl="0" eaLnBrk="1" fontAlgn="b" latinLnBrk="0" hangingPunct="1"/>
                      <a:r>
                        <a:rPr kumimoji="0" lang="it-IT" sz="1800" b="1" kern="1200" dirty="0" smtClean="0">
                          <a:solidFill>
                            <a:schemeClr val="dk1"/>
                          </a:solidFill>
                          <a:effectLst/>
                          <a:latin typeface="Geometr231 Lt BT" pitchFamily="34" charset="0"/>
                          <a:ea typeface="+mn-ea"/>
                          <a:cs typeface="+mn-cs"/>
                        </a:rPr>
                        <a:t>72.1</a:t>
                      </a:r>
                    </a:p>
                  </a:txBody>
                  <a:tcPr marL="9525" marR="9525" marT="9525" marB="0" anchor="b"/>
                </a:tc>
              </a:tr>
              <a:tr h="331763">
                <a:tc>
                  <a:txBody>
                    <a:bodyPr/>
                    <a:lstStyle/>
                    <a:p>
                      <a:pPr marL="0" algn="l" rtl="0" eaLnBrk="1" latinLnBrk="0" hangingPunct="1"/>
                      <a:r>
                        <a:rPr kumimoji="0" lang="it-IT" sz="1800" b="1" kern="1200" dirty="0" smtClean="0">
                          <a:solidFill>
                            <a:schemeClr val="dk1"/>
                          </a:solidFill>
                          <a:effectLst/>
                          <a:latin typeface="Geometr231 Lt BT" pitchFamily="34" charset="0"/>
                          <a:ea typeface="+mn-ea"/>
                          <a:cs typeface="+mn-cs"/>
                        </a:rPr>
                        <a:t>1998</a:t>
                      </a:r>
                    </a:p>
                  </a:txBody>
                  <a:tcPr marL="53474" marR="53474" marT="26737" marB="26737" anchor="ctr"/>
                </a:tc>
                <a:tc>
                  <a:txBody>
                    <a:bodyPr/>
                    <a:lstStyle/>
                    <a:p>
                      <a:pPr marL="0" algn="l" rtl="0" eaLnBrk="1" latinLnBrk="0" hangingPunct="1"/>
                      <a:r>
                        <a:rPr kumimoji="0" lang="it-IT" sz="1800" b="1" kern="1200" dirty="0" smtClean="0">
                          <a:solidFill>
                            <a:schemeClr val="dk1"/>
                          </a:solidFill>
                          <a:effectLst/>
                          <a:latin typeface="Geometr231 Lt BT" pitchFamily="34" charset="0"/>
                          <a:ea typeface="+mn-ea"/>
                          <a:cs typeface="+mn-cs"/>
                        </a:rPr>
                        <a:t>78</a:t>
                      </a:r>
                    </a:p>
                  </a:txBody>
                  <a:tcPr marL="53474" marR="53474" marT="26737" marB="26737" anchor="ctr"/>
                </a:tc>
                <a:tc>
                  <a:txBody>
                    <a:bodyPr/>
                    <a:lstStyle/>
                    <a:p>
                      <a:pPr marL="0" algn="l" rtl="0" eaLnBrk="1" fontAlgn="b" latinLnBrk="0" hangingPunct="1"/>
                      <a:r>
                        <a:rPr kumimoji="0" lang="it-IT" sz="1800" b="1" kern="1200" dirty="0" smtClean="0">
                          <a:solidFill>
                            <a:schemeClr val="dk1"/>
                          </a:solidFill>
                          <a:effectLst/>
                          <a:latin typeface="Geometr231 Lt BT" pitchFamily="34" charset="0"/>
                          <a:ea typeface="+mn-ea"/>
                          <a:cs typeface="+mn-cs"/>
                        </a:rPr>
                        <a:t>71.8</a:t>
                      </a:r>
                    </a:p>
                  </a:txBody>
                  <a:tcPr marL="9525" marR="9525" marT="9525" marB="0" anchor="b"/>
                </a:tc>
              </a:tr>
              <a:tr h="331763">
                <a:tc>
                  <a:txBody>
                    <a:bodyPr/>
                    <a:lstStyle/>
                    <a:p>
                      <a:pPr marL="0" algn="l" rtl="0" eaLnBrk="1" latinLnBrk="0" hangingPunct="1"/>
                      <a:r>
                        <a:rPr kumimoji="0" lang="it-IT" sz="1800" b="1" kern="1200" dirty="0" smtClean="0">
                          <a:solidFill>
                            <a:schemeClr val="dk1"/>
                          </a:solidFill>
                          <a:effectLst/>
                          <a:latin typeface="Geometr231 Lt BT" pitchFamily="34" charset="0"/>
                          <a:ea typeface="+mn-ea"/>
                          <a:cs typeface="+mn-cs"/>
                        </a:rPr>
                        <a:t>1999</a:t>
                      </a:r>
                    </a:p>
                  </a:txBody>
                  <a:tcPr marL="53474" marR="53474" marT="26737" marB="26737" anchor="ctr"/>
                </a:tc>
                <a:tc>
                  <a:txBody>
                    <a:bodyPr/>
                    <a:lstStyle/>
                    <a:p>
                      <a:pPr marL="0" algn="l" rtl="0" eaLnBrk="1" latinLnBrk="0" hangingPunct="1"/>
                      <a:r>
                        <a:rPr kumimoji="0" lang="it-IT" sz="1800" b="1" kern="1200" dirty="0" smtClean="0">
                          <a:solidFill>
                            <a:schemeClr val="dk1"/>
                          </a:solidFill>
                          <a:effectLst/>
                          <a:latin typeface="Geometr231 Lt BT" pitchFamily="34" charset="0"/>
                          <a:ea typeface="+mn-ea"/>
                          <a:cs typeface="+mn-cs"/>
                        </a:rPr>
                        <a:t>70</a:t>
                      </a:r>
                    </a:p>
                  </a:txBody>
                  <a:tcPr marL="53474" marR="53474" marT="26737" marB="26737" anchor="ctr"/>
                </a:tc>
                <a:tc>
                  <a:txBody>
                    <a:bodyPr/>
                    <a:lstStyle/>
                    <a:p>
                      <a:pPr marL="0" algn="l" rtl="0" eaLnBrk="1" fontAlgn="b" latinLnBrk="0" hangingPunct="1"/>
                      <a:r>
                        <a:rPr kumimoji="0" lang="it-IT" sz="1800" b="1" kern="1200" dirty="0" smtClean="0">
                          <a:solidFill>
                            <a:schemeClr val="dk1"/>
                          </a:solidFill>
                          <a:effectLst/>
                          <a:latin typeface="Geometr231 Lt BT" pitchFamily="34" charset="0"/>
                          <a:ea typeface="+mn-ea"/>
                          <a:cs typeface="+mn-cs"/>
                        </a:rPr>
                        <a:t>65.7</a:t>
                      </a:r>
                    </a:p>
                  </a:txBody>
                  <a:tcPr marL="9525" marR="9525" marT="9525" marB="0" anchor="b"/>
                </a:tc>
              </a:tr>
              <a:tr h="331763">
                <a:tc>
                  <a:txBody>
                    <a:bodyPr/>
                    <a:lstStyle/>
                    <a:p>
                      <a:pPr marL="0" algn="l" rtl="0" eaLnBrk="1" latinLnBrk="0" hangingPunct="1"/>
                      <a:r>
                        <a:rPr kumimoji="0" lang="it-IT" sz="1800" b="1" kern="1200" dirty="0" smtClean="0">
                          <a:solidFill>
                            <a:schemeClr val="dk1"/>
                          </a:solidFill>
                          <a:effectLst/>
                          <a:latin typeface="Geometr231 Lt BT" pitchFamily="34" charset="0"/>
                          <a:ea typeface="+mn-ea"/>
                          <a:cs typeface="+mn-cs"/>
                        </a:rPr>
                        <a:t>2000</a:t>
                      </a:r>
                    </a:p>
                  </a:txBody>
                  <a:tcPr marL="53474" marR="53474" marT="26737" marB="26737" anchor="ctr"/>
                </a:tc>
                <a:tc>
                  <a:txBody>
                    <a:bodyPr/>
                    <a:lstStyle/>
                    <a:p>
                      <a:pPr marL="0" algn="l" rtl="0" eaLnBrk="1" latinLnBrk="0" hangingPunct="1"/>
                      <a:r>
                        <a:rPr kumimoji="0" lang="it-IT" sz="1800" b="1" kern="1200" dirty="0" smtClean="0">
                          <a:solidFill>
                            <a:schemeClr val="dk1"/>
                          </a:solidFill>
                          <a:effectLst/>
                          <a:latin typeface="Geometr231 Lt BT" pitchFamily="34" charset="0"/>
                          <a:ea typeface="+mn-ea"/>
                          <a:cs typeface="+mn-cs"/>
                        </a:rPr>
                        <a:t>81</a:t>
                      </a:r>
                    </a:p>
                  </a:txBody>
                  <a:tcPr marL="53474" marR="53474" marT="26737" marB="26737" anchor="ctr"/>
                </a:tc>
                <a:tc>
                  <a:txBody>
                    <a:bodyPr/>
                    <a:lstStyle/>
                    <a:p>
                      <a:pPr marL="0" algn="l" rtl="0" eaLnBrk="1" fontAlgn="b" latinLnBrk="0" hangingPunct="1"/>
                      <a:r>
                        <a:rPr kumimoji="0" lang="it-IT" sz="1800" b="1" kern="1200" dirty="0" smtClean="0">
                          <a:solidFill>
                            <a:schemeClr val="dk1"/>
                          </a:solidFill>
                          <a:effectLst/>
                          <a:latin typeface="Geometr231 Lt BT" pitchFamily="34" charset="0"/>
                          <a:ea typeface="+mn-ea"/>
                          <a:cs typeface="+mn-cs"/>
                        </a:rPr>
                        <a:t>84.0</a:t>
                      </a:r>
                    </a:p>
                  </a:txBody>
                  <a:tcPr marL="9525" marR="9525" marT="9525" marB="0" anchor="b"/>
                </a:tc>
              </a:tr>
              <a:tr h="331763">
                <a:tc>
                  <a:txBody>
                    <a:bodyPr/>
                    <a:lstStyle/>
                    <a:p>
                      <a:pPr marL="0" algn="l" rtl="0" eaLnBrk="1" latinLnBrk="0" hangingPunct="1"/>
                      <a:r>
                        <a:rPr kumimoji="0" lang="it-IT" sz="1800" b="1" kern="1200" dirty="0" smtClean="0">
                          <a:solidFill>
                            <a:schemeClr val="dk1"/>
                          </a:solidFill>
                          <a:effectLst/>
                          <a:latin typeface="Geometr231 Lt BT" pitchFamily="34" charset="0"/>
                          <a:ea typeface="+mn-ea"/>
                          <a:cs typeface="+mn-cs"/>
                        </a:rPr>
                        <a:t>2001</a:t>
                      </a:r>
                    </a:p>
                  </a:txBody>
                  <a:tcPr marL="53474" marR="53474" marT="26737" marB="26737" anchor="ctr"/>
                </a:tc>
                <a:tc>
                  <a:txBody>
                    <a:bodyPr/>
                    <a:lstStyle/>
                    <a:p>
                      <a:pPr marL="0" algn="l" rtl="0" eaLnBrk="1" latinLnBrk="0" hangingPunct="1"/>
                      <a:r>
                        <a:rPr kumimoji="0" lang="it-IT" sz="1800" b="1" kern="1200" dirty="0" smtClean="0">
                          <a:solidFill>
                            <a:schemeClr val="dk1"/>
                          </a:solidFill>
                          <a:effectLst/>
                          <a:latin typeface="Geometr231 Lt BT" pitchFamily="34" charset="0"/>
                          <a:ea typeface="+mn-ea"/>
                          <a:cs typeface="+mn-cs"/>
                        </a:rPr>
                        <a:t>94</a:t>
                      </a:r>
                    </a:p>
                  </a:txBody>
                  <a:tcPr marL="53474" marR="53474" marT="26737" marB="26737" anchor="ctr"/>
                </a:tc>
                <a:tc>
                  <a:txBody>
                    <a:bodyPr/>
                    <a:lstStyle/>
                    <a:p>
                      <a:pPr marL="0" algn="l" rtl="0" eaLnBrk="1" fontAlgn="b" latinLnBrk="0" hangingPunct="1"/>
                      <a:r>
                        <a:rPr kumimoji="0" lang="it-IT" sz="1800" b="1" kern="1200" dirty="0" smtClean="0">
                          <a:solidFill>
                            <a:schemeClr val="dk1"/>
                          </a:solidFill>
                          <a:effectLst/>
                          <a:latin typeface="Geometr231 Lt BT" pitchFamily="34" charset="0"/>
                          <a:ea typeface="+mn-ea"/>
                          <a:cs typeface="+mn-cs"/>
                        </a:rPr>
                        <a:t>70.2</a:t>
                      </a:r>
                    </a:p>
                  </a:txBody>
                  <a:tcPr marL="9525" marR="9525" marT="9525" marB="0" anchor="b"/>
                </a:tc>
              </a:tr>
              <a:tr h="331763">
                <a:tc>
                  <a:txBody>
                    <a:bodyPr/>
                    <a:lstStyle/>
                    <a:p>
                      <a:pPr marL="0" algn="l" rtl="0" eaLnBrk="1" latinLnBrk="0" hangingPunct="1"/>
                      <a:r>
                        <a:rPr kumimoji="0" lang="it-IT" sz="1800" b="1" kern="1200" dirty="0" smtClean="0">
                          <a:solidFill>
                            <a:schemeClr val="dk1"/>
                          </a:solidFill>
                          <a:effectLst/>
                          <a:latin typeface="Geometr231 Lt BT" pitchFamily="34" charset="0"/>
                          <a:ea typeface="+mn-ea"/>
                          <a:cs typeface="+mn-cs"/>
                        </a:rPr>
                        <a:t>2002</a:t>
                      </a:r>
                    </a:p>
                  </a:txBody>
                  <a:tcPr marL="53474" marR="53474" marT="26737" marB="26737" anchor="ctr"/>
                </a:tc>
                <a:tc>
                  <a:txBody>
                    <a:bodyPr/>
                    <a:lstStyle/>
                    <a:p>
                      <a:pPr marL="0" algn="l" rtl="0" eaLnBrk="1" latinLnBrk="0" hangingPunct="1"/>
                      <a:r>
                        <a:rPr kumimoji="0" lang="it-IT" sz="1800" b="1" kern="1200" dirty="0" smtClean="0">
                          <a:solidFill>
                            <a:schemeClr val="dk1"/>
                          </a:solidFill>
                          <a:effectLst/>
                          <a:latin typeface="Geometr231 Lt BT" pitchFamily="34" charset="0"/>
                          <a:ea typeface="+mn-ea"/>
                          <a:cs typeface="+mn-cs"/>
                        </a:rPr>
                        <a:t>86</a:t>
                      </a:r>
                    </a:p>
                  </a:txBody>
                  <a:tcPr marL="53474" marR="53474" marT="26737" marB="26737" anchor="ctr"/>
                </a:tc>
                <a:tc>
                  <a:txBody>
                    <a:bodyPr/>
                    <a:lstStyle/>
                    <a:p>
                      <a:pPr marL="0" algn="l" rtl="0" eaLnBrk="1" fontAlgn="b" latinLnBrk="0" hangingPunct="1"/>
                      <a:r>
                        <a:rPr kumimoji="0" lang="it-IT" sz="1800" b="1" kern="1200" dirty="0" smtClean="0">
                          <a:solidFill>
                            <a:schemeClr val="dk1"/>
                          </a:solidFill>
                          <a:effectLst/>
                          <a:latin typeface="Geometr231 Lt BT" pitchFamily="34" charset="0"/>
                          <a:ea typeface="+mn-ea"/>
                          <a:cs typeface="+mn-cs"/>
                        </a:rPr>
                        <a:t>80.2</a:t>
                      </a:r>
                    </a:p>
                  </a:txBody>
                  <a:tcPr marL="9525" marR="9525" marT="9525" marB="0" anchor="b"/>
                </a:tc>
              </a:tr>
              <a:tr h="331763">
                <a:tc>
                  <a:txBody>
                    <a:bodyPr/>
                    <a:lstStyle/>
                    <a:p>
                      <a:pPr marL="0" algn="l" rtl="0" eaLnBrk="1" latinLnBrk="0" hangingPunct="1"/>
                      <a:r>
                        <a:rPr kumimoji="0" lang="it-IT" sz="1800" b="1" kern="1200" dirty="0" smtClean="0">
                          <a:solidFill>
                            <a:schemeClr val="dk1"/>
                          </a:solidFill>
                          <a:effectLst/>
                          <a:latin typeface="Geometr231 Lt BT" pitchFamily="34" charset="0"/>
                          <a:ea typeface="+mn-ea"/>
                          <a:cs typeface="+mn-cs"/>
                        </a:rPr>
                        <a:t>2003</a:t>
                      </a:r>
                    </a:p>
                  </a:txBody>
                  <a:tcPr marL="53474" marR="53474" marT="26737" marB="26737" anchor="ctr"/>
                </a:tc>
                <a:tc>
                  <a:txBody>
                    <a:bodyPr/>
                    <a:lstStyle/>
                    <a:p>
                      <a:pPr marL="0" algn="l" rtl="0" eaLnBrk="1" latinLnBrk="0" hangingPunct="1"/>
                      <a:r>
                        <a:rPr kumimoji="0" lang="it-IT" sz="1800" b="1" kern="1200" dirty="0" smtClean="0">
                          <a:solidFill>
                            <a:schemeClr val="dk1"/>
                          </a:solidFill>
                          <a:effectLst/>
                          <a:latin typeface="Geometr231 Lt BT" pitchFamily="34" charset="0"/>
                          <a:ea typeface="+mn-ea"/>
                          <a:cs typeface="+mn-cs"/>
                        </a:rPr>
                        <a:t>80</a:t>
                      </a:r>
                    </a:p>
                  </a:txBody>
                  <a:tcPr marL="53474" marR="53474" marT="26737" marB="26737" anchor="ctr"/>
                </a:tc>
                <a:tc>
                  <a:txBody>
                    <a:bodyPr/>
                    <a:lstStyle/>
                    <a:p>
                      <a:pPr marL="0" algn="l" rtl="0" eaLnBrk="1" fontAlgn="b" latinLnBrk="0" hangingPunct="1"/>
                      <a:r>
                        <a:rPr kumimoji="0" lang="it-IT" sz="1800" b="1" kern="1200" dirty="0" smtClean="0">
                          <a:solidFill>
                            <a:schemeClr val="dk1"/>
                          </a:solidFill>
                          <a:effectLst/>
                          <a:latin typeface="Geometr231 Lt BT" pitchFamily="34" charset="0"/>
                          <a:ea typeface="+mn-ea"/>
                          <a:cs typeface="+mn-cs"/>
                        </a:rPr>
                        <a:t>82.5</a:t>
                      </a:r>
                    </a:p>
                  </a:txBody>
                  <a:tcPr marL="9525" marR="9525" marT="9525" marB="0" anchor="b"/>
                </a:tc>
              </a:tr>
              <a:tr h="331763">
                <a:tc>
                  <a:txBody>
                    <a:bodyPr/>
                    <a:lstStyle/>
                    <a:p>
                      <a:pPr marL="0" algn="l" rtl="0" eaLnBrk="1" latinLnBrk="0" hangingPunct="1"/>
                      <a:r>
                        <a:rPr kumimoji="0" lang="it-IT" sz="1800" b="1" kern="1200" dirty="0" smtClean="0">
                          <a:solidFill>
                            <a:schemeClr val="dk1"/>
                          </a:solidFill>
                          <a:effectLst/>
                          <a:latin typeface="Geometr231 Lt BT" pitchFamily="34" charset="0"/>
                          <a:ea typeface="+mn-ea"/>
                          <a:cs typeface="+mn-cs"/>
                        </a:rPr>
                        <a:t>2004</a:t>
                      </a:r>
                    </a:p>
                  </a:txBody>
                  <a:tcPr marL="53474" marR="53474" marT="26737" marB="26737" anchor="ctr"/>
                </a:tc>
                <a:tc>
                  <a:txBody>
                    <a:bodyPr/>
                    <a:lstStyle/>
                    <a:p>
                      <a:pPr marL="0" algn="l" rtl="0" eaLnBrk="1" latinLnBrk="0" hangingPunct="1"/>
                      <a:r>
                        <a:rPr kumimoji="0" lang="it-IT" sz="1800" b="1" kern="1200" dirty="0" smtClean="0">
                          <a:solidFill>
                            <a:schemeClr val="dk1"/>
                          </a:solidFill>
                          <a:effectLst/>
                          <a:latin typeface="Geometr231 Lt BT" pitchFamily="34" charset="0"/>
                          <a:ea typeface="+mn-ea"/>
                          <a:cs typeface="+mn-cs"/>
                        </a:rPr>
                        <a:t>95</a:t>
                      </a:r>
                    </a:p>
                  </a:txBody>
                  <a:tcPr marL="53474" marR="53474" marT="26737" marB="26737" anchor="ctr"/>
                </a:tc>
                <a:tc>
                  <a:txBody>
                    <a:bodyPr/>
                    <a:lstStyle/>
                    <a:p>
                      <a:pPr marL="0" algn="l" rtl="0" eaLnBrk="1" fontAlgn="b" latinLnBrk="0" hangingPunct="1"/>
                      <a:r>
                        <a:rPr kumimoji="0" lang="it-IT" sz="1800" b="1" kern="1200" dirty="0" smtClean="0">
                          <a:solidFill>
                            <a:schemeClr val="dk1"/>
                          </a:solidFill>
                          <a:effectLst/>
                          <a:latin typeface="Geometr231 Lt BT" pitchFamily="34" charset="0"/>
                          <a:ea typeface="+mn-ea"/>
                          <a:cs typeface="+mn-cs"/>
                        </a:rPr>
                        <a:t>72.6</a:t>
                      </a:r>
                    </a:p>
                  </a:txBody>
                  <a:tcPr marL="9525" marR="9525" marT="9525" marB="0" anchor="b"/>
                </a:tc>
              </a:tr>
              <a:tr h="331763">
                <a:tc>
                  <a:txBody>
                    <a:bodyPr/>
                    <a:lstStyle/>
                    <a:p>
                      <a:pPr marL="0" algn="l" rtl="0" eaLnBrk="1" latinLnBrk="0" hangingPunct="1"/>
                      <a:r>
                        <a:rPr kumimoji="0" lang="it-IT" sz="1800" b="1" kern="1200" dirty="0" smtClean="0">
                          <a:solidFill>
                            <a:schemeClr val="dk1"/>
                          </a:solidFill>
                          <a:effectLst/>
                          <a:latin typeface="Geometr231 Lt BT" pitchFamily="34" charset="0"/>
                          <a:ea typeface="+mn-ea"/>
                          <a:cs typeface="+mn-cs"/>
                        </a:rPr>
                        <a:t>2005</a:t>
                      </a:r>
                    </a:p>
                  </a:txBody>
                  <a:tcPr marL="53474" marR="53474" marT="26737" marB="26737" anchor="ctr"/>
                </a:tc>
                <a:tc>
                  <a:txBody>
                    <a:bodyPr/>
                    <a:lstStyle/>
                    <a:p>
                      <a:pPr marL="0" algn="l" rtl="0" eaLnBrk="1" latinLnBrk="0" hangingPunct="1"/>
                      <a:r>
                        <a:rPr kumimoji="0" lang="it-IT" sz="1800" b="1" kern="1200" dirty="0" smtClean="0">
                          <a:solidFill>
                            <a:schemeClr val="dk1"/>
                          </a:solidFill>
                          <a:effectLst/>
                          <a:latin typeface="Geometr231 Lt BT" pitchFamily="34" charset="0"/>
                          <a:ea typeface="+mn-ea"/>
                          <a:cs typeface="+mn-cs"/>
                        </a:rPr>
                        <a:t>87</a:t>
                      </a:r>
                    </a:p>
                  </a:txBody>
                  <a:tcPr marL="53474" marR="53474" marT="26737" marB="26737" anchor="ctr"/>
                </a:tc>
                <a:tc>
                  <a:txBody>
                    <a:bodyPr/>
                    <a:lstStyle/>
                    <a:p>
                      <a:pPr marL="0" algn="l" rtl="0" eaLnBrk="1" fontAlgn="b" latinLnBrk="0" hangingPunct="1"/>
                      <a:r>
                        <a:rPr kumimoji="0" lang="it-IT" sz="1800" b="1" kern="1200" dirty="0" smtClean="0">
                          <a:solidFill>
                            <a:schemeClr val="dk1"/>
                          </a:solidFill>
                          <a:effectLst/>
                          <a:latin typeface="Geometr231 Lt BT" pitchFamily="34" charset="0"/>
                          <a:ea typeface="+mn-ea"/>
                          <a:cs typeface="+mn-cs"/>
                        </a:rPr>
                        <a:t>70.1</a:t>
                      </a:r>
                    </a:p>
                  </a:txBody>
                  <a:tcPr marL="9525" marR="9525" marT="9525" marB="0" anchor="b"/>
                </a:tc>
              </a:tr>
              <a:tr h="331763">
                <a:tc>
                  <a:txBody>
                    <a:bodyPr/>
                    <a:lstStyle/>
                    <a:p>
                      <a:pPr marL="0" algn="l" rtl="0" eaLnBrk="1" latinLnBrk="0" hangingPunct="1"/>
                      <a:r>
                        <a:rPr kumimoji="0" lang="it-IT" sz="1800" b="1" kern="1200" dirty="0" smtClean="0">
                          <a:solidFill>
                            <a:schemeClr val="dk1"/>
                          </a:solidFill>
                          <a:effectLst/>
                          <a:latin typeface="Geometr231 Lt BT" pitchFamily="34" charset="0"/>
                          <a:ea typeface="+mn-ea"/>
                          <a:cs typeface="+mn-cs"/>
                        </a:rPr>
                        <a:t>2006</a:t>
                      </a:r>
                    </a:p>
                  </a:txBody>
                  <a:tcPr marL="53474" marR="53474" marT="26737" marB="26737" anchor="ctr"/>
                </a:tc>
                <a:tc>
                  <a:txBody>
                    <a:bodyPr/>
                    <a:lstStyle/>
                    <a:p>
                      <a:pPr marL="0" algn="l" rtl="0" eaLnBrk="1" latinLnBrk="0" hangingPunct="1"/>
                      <a:r>
                        <a:rPr kumimoji="0" lang="it-IT" sz="1800" b="1" kern="1200" dirty="0" smtClean="0">
                          <a:solidFill>
                            <a:schemeClr val="dk1"/>
                          </a:solidFill>
                          <a:effectLst/>
                          <a:latin typeface="Geometr231 Lt BT" pitchFamily="34" charset="0"/>
                          <a:ea typeface="+mn-ea"/>
                          <a:cs typeface="+mn-cs"/>
                        </a:rPr>
                        <a:t>102</a:t>
                      </a:r>
                    </a:p>
                  </a:txBody>
                  <a:tcPr marL="53474" marR="53474" marT="26737" marB="26737" anchor="ctr"/>
                </a:tc>
                <a:tc>
                  <a:txBody>
                    <a:bodyPr/>
                    <a:lstStyle/>
                    <a:p>
                      <a:pPr marL="0" algn="l" rtl="0" eaLnBrk="1" fontAlgn="b" latinLnBrk="0" hangingPunct="1"/>
                      <a:r>
                        <a:rPr kumimoji="0" lang="it-IT" sz="1800" b="1" kern="1200" dirty="0" smtClean="0">
                          <a:solidFill>
                            <a:schemeClr val="dk1"/>
                          </a:solidFill>
                          <a:effectLst/>
                          <a:latin typeface="Geometr231 Lt BT" pitchFamily="34" charset="0"/>
                          <a:ea typeface="+mn-ea"/>
                          <a:cs typeface="+mn-cs"/>
                        </a:rPr>
                        <a:t>75.5</a:t>
                      </a:r>
                    </a:p>
                  </a:txBody>
                  <a:tcPr marL="9525" marR="9525" marT="9525" marB="0" anchor="b"/>
                </a:tc>
              </a:tr>
              <a:tr h="331763">
                <a:tc>
                  <a:txBody>
                    <a:bodyPr/>
                    <a:lstStyle/>
                    <a:p>
                      <a:pPr marL="0" algn="l" rtl="0" eaLnBrk="1" latinLnBrk="0" hangingPunct="1"/>
                      <a:r>
                        <a:rPr kumimoji="0" lang="it-IT" sz="1800" b="1" kern="1200" dirty="0" smtClean="0">
                          <a:solidFill>
                            <a:schemeClr val="dk1"/>
                          </a:solidFill>
                          <a:effectLst/>
                          <a:latin typeface="Geometr231 Lt BT" pitchFamily="34" charset="0"/>
                          <a:ea typeface="+mn-ea"/>
                          <a:cs typeface="+mn-cs"/>
                        </a:rPr>
                        <a:t>2007</a:t>
                      </a:r>
                    </a:p>
                  </a:txBody>
                  <a:tcPr marL="53474" marR="53474" marT="26737" marB="26737" anchor="ctr"/>
                </a:tc>
                <a:tc>
                  <a:txBody>
                    <a:bodyPr/>
                    <a:lstStyle/>
                    <a:p>
                      <a:pPr marL="0" algn="l" rtl="0" eaLnBrk="1" latinLnBrk="0" hangingPunct="1"/>
                      <a:r>
                        <a:rPr kumimoji="0" lang="it-IT" sz="1800" b="1" kern="1200" dirty="0" smtClean="0">
                          <a:solidFill>
                            <a:schemeClr val="dk1"/>
                          </a:solidFill>
                          <a:effectLst/>
                          <a:latin typeface="Geometr231 Lt BT" pitchFamily="34" charset="0"/>
                          <a:ea typeface="+mn-ea"/>
                          <a:cs typeface="+mn-cs"/>
                        </a:rPr>
                        <a:t>117</a:t>
                      </a:r>
                    </a:p>
                  </a:txBody>
                  <a:tcPr marL="53474" marR="53474" marT="26737" marB="26737" anchor="ctr"/>
                </a:tc>
                <a:tc>
                  <a:txBody>
                    <a:bodyPr/>
                    <a:lstStyle/>
                    <a:p>
                      <a:pPr marL="0" algn="l" rtl="0" eaLnBrk="1" fontAlgn="b" latinLnBrk="0" hangingPunct="1"/>
                      <a:r>
                        <a:rPr kumimoji="0" lang="it-IT" sz="1800" b="1" kern="1200" dirty="0" smtClean="0">
                          <a:solidFill>
                            <a:schemeClr val="dk1"/>
                          </a:solidFill>
                          <a:effectLst/>
                          <a:latin typeface="Geometr231 Lt BT" pitchFamily="34" charset="0"/>
                          <a:ea typeface="+mn-ea"/>
                          <a:cs typeface="+mn-cs"/>
                        </a:rPr>
                        <a:t>73.5</a:t>
                      </a:r>
                    </a:p>
                  </a:txBody>
                  <a:tcPr marL="9525" marR="9525" marT="9525" marB="0" anchor="b"/>
                </a:tc>
              </a:tr>
              <a:tr h="331763">
                <a:tc>
                  <a:txBody>
                    <a:bodyPr/>
                    <a:lstStyle/>
                    <a:p>
                      <a:pPr marL="0" algn="l" rtl="0" eaLnBrk="1" latinLnBrk="0" hangingPunct="1"/>
                      <a:r>
                        <a:rPr kumimoji="0" lang="it-IT" sz="1800" b="1" kern="1200" dirty="0" smtClean="0">
                          <a:solidFill>
                            <a:schemeClr val="dk1"/>
                          </a:solidFill>
                          <a:effectLst/>
                          <a:latin typeface="Geometr231 Lt BT" pitchFamily="34" charset="0"/>
                          <a:ea typeface="+mn-ea"/>
                          <a:cs typeface="+mn-cs"/>
                        </a:rPr>
                        <a:t>2008</a:t>
                      </a:r>
                    </a:p>
                  </a:txBody>
                  <a:tcPr marL="53474" marR="53474" marT="26737" marB="26737" anchor="ctr"/>
                </a:tc>
                <a:tc>
                  <a:txBody>
                    <a:bodyPr/>
                    <a:lstStyle/>
                    <a:p>
                      <a:pPr marL="0" algn="l" rtl="0" eaLnBrk="1" latinLnBrk="0" hangingPunct="1"/>
                      <a:r>
                        <a:rPr kumimoji="0" lang="it-IT" sz="1800" b="1" kern="1200" dirty="0" smtClean="0">
                          <a:solidFill>
                            <a:schemeClr val="dk1"/>
                          </a:solidFill>
                          <a:effectLst/>
                          <a:latin typeface="Geometr231 Lt BT" pitchFamily="34" charset="0"/>
                          <a:ea typeface="+mn-ea"/>
                          <a:cs typeface="+mn-cs"/>
                        </a:rPr>
                        <a:t>130</a:t>
                      </a:r>
                    </a:p>
                  </a:txBody>
                  <a:tcPr marL="53474" marR="53474" marT="26737" marB="26737" anchor="ctr"/>
                </a:tc>
                <a:tc>
                  <a:txBody>
                    <a:bodyPr/>
                    <a:lstStyle/>
                    <a:p>
                      <a:pPr marL="0" algn="l" rtl="0" eaLnBrk="1" fontAlgn="b" latinLnBrk="0" hangingPunct="1"/>
                      <a:r>
                        <a:rPr kumimoji="0" lang="it-IT" sz="1800" b="1" kern="1200" dirty="0" smtClean="0">
                          <a:solidFill>
                            <a:schemeClr val="dk1"/>
                          </a:solidFill>
                          <a:effectLst/>
                          <a:latin typeface="Geometr231 Lt BT" pitchFamily="34" charset="0"/>
                          <a:ea typeface="+mn-ea"/>
                          <a:cs typeface="+mn-cs"/>
                        </a:rPr>
                        <a:t>72.3</a:t>
                      </a:r>
                    </a:p>
                  </a:txBody>
                  <a:tcPr marL="9525" marR="9525" marT="9525" marB="0" anchor="b"/>
                </a:tc>
              </a:tr>
              <a:tr h="331763">
                <a:tc>
                  <a:txBody>
                    <a:bodyPr/>
                    <a:lstStyle/>
                    <a:p>
                      <a:pPr marL="0" algn="l" rtl="0" eaLnBrk="1" latinLnBrk="0" hangingPunct="1"/>
                      <a:r>
                        <a:rPr kumimoji="0" lang="it-IT" sz="1800" b="1" kern="1200" dirty="0" smtClean="0">
                          <a:solidFill>
                            <a:schemeClr val="dk1"/>
                          </a:solidFill>
                          <a:effectLst/>
                          <a:latin typeface="Geometr231 Lt BT" pitchFamily="34" charset="0"/>
                          <a:ea typeface="+mn-ea"/>
                          <a:cs typeface="+mn-cs"/>
                        </a:rPr>
                        <a:t>2009</a:t>
                      </a:r>
                    </a:p>
                  </a:txBody>
                  <a:tcPr marL="53474" marR="53474" marT="26737" marB="26737" anchor="ctr"/>
                </a:tc>
                <a:tc>
                  <a:txBody>
                    <a:bodyPr/>
                    <a:lstStyle/>
                    <a:p>
                      <a:pPr marL="0" algn="l" rtl="0" eaLnBrk="1" latinLnBrk="0" hangingPunct="1"/>
                      <a:r>
                        <a:rPr kumimoji="0" lang="it-IT" sz="1800" b="1" kern="1200" dirty="0" smtClean="0">
                          <a:solidFill>
                            <a:schemeClr val="dk1"/>
                          </a:solidFill>
                          <a:effectLst/>
                          <a:latin typeface="Geometr231 Lt BT" pitchFamily="34" charset="0"/>
                          <a:ea typeface="+mn-ea"/>
                          <a:cs typeface="+mn-cs"/>
                        </a:rPr>
                        <a:t>170</a:t>
                      </a:r>
                    </a:p>
                  </a:txBody>
                  <a:tcPr marL="53474" marR="53474" marT="26737" marB="26737" anchor="ctr"/>
                </a:tc>
                <a:tc>
                  <a:txBody>
                    <a:bodyPr/>
                    <a:lstStyle/>
                    <a:p>
                      <a:pPr marL="0" algn="l" rtl="0" eaLnBrk="1" fontAlgn="b" latinLnBrk="0" hangingPunct="1"/>
                      <a:r>
                        <a:rPr kumimoji="0" lang="it-IT" sz="1800" b="1" kern="1200" dirty="0" smtClean="0">
                          <a:solidFill>
                            <a:schemeClr val="dk1"/>
                          </a:solidFill>
                          <a:effectLst/>
                          <a:latin typeface="Geometr231 Lt BT" pitchFamily="34" charset="0"/>
                          <a:ea typeface="+mn-ea"/>
                          <a:cs typeface="+mn-cs"/>
                        </a:rPr>
                        <a:t>77.1</a:t>
                      </a:r>
                    </a:p>
                  </a:txBody>
                  <a:tcPr marL="9525" marR="9525" marT="9525" marB="0" anchor="b"/>
                </a:tc>
              </a:tr>
              <a:tr h="331763">
                <a:tc>
                  <a:txBody>
                    <a:bodyPr/>
                    <a:lstStyle/>
                    <a:p>
                      <a:pPr marL="0" algn="l" rtl="0" eaLnBrk="1" latinLnBrk="0" hangingPunct="1"/>
                      <a:r>
                        <a:rPr kumimoji="0" lang="it-IT" sz="1800" b="1" i="1" kern="1200" dirty="0" smtClean="0">
                          <a:solidFill>
                            <a:schemeClr val="tx2">
                              <a:lumMod val="75000"/>
                            </a:schemeClr>
                          </a:solidFill>
                          <a:effectLst/>
                          <a:latin typeface="Geometr231 Lt BT" pitchFamily="34" charset="0"/>
                          <a:ea typeface="+mn-ea"/>
                          <a:cs typeface="+mn-cs"/>
                        </a:rPr>
                        <a:t>2010</a:t>
                      </a:r>
                    </a:p>
                  </a:txBody>
                  <a:tcPr marL="53474" marR="53474" marT="26737" marB="26737" anchor="ctr"/>
                </a:tc>
                <a:tc>
                  <a:txBody>
                    <a:bodyPr/>
                    <a:lstStyle/>
                    <a:p>
                      <a:pPr marL="0" algn="l" rtl="0" eaLnBrk="1" latinLnBrk="0" hangingPunct="1"/>
                      <a:r>
                        <a:rPr kumimoji="0" lang="it-IT" sz="1800" b="1" i="1" kern="1200" dirty="0" smtClean="0">
                          <a:solidFill>
                            <a:schemeClr val="tx2">
                              <a:lumMod val="75000"/>
                            </a:schemeClr>
                          </a:solidFill>
                          <a:effectLst/>
                          <a:latin typeface="Geometr231 Lt BT" pitchFamily="34" charset="0"/>
                          <a:ea typeface="+mn-ea"/>
                          <a:cs typeface="+mn-cs"/>
                        </a:rPr>
                        <a:t>156</a:t>
                      </a:r>
                    </a:p>
                  </a:txBody>
                  <a:tcPr marL="53474" marR="53474" marT="26737" marB="26737" anchor="ctr"/>
                </a:tc>
                <a:tc>
                  <a:txBody>
                    <a:bodyPr/>
                    <a:lstStyle/>
                    <a:p>
                      <a:pPr marL="0" algn="l" rtl="0" eaLnBrk="1" fontAlgn="b" latinLnBrk="0" hangingPunct="1"/>
                      <a:r>
                        <a:rPr kumimoji="0" lang="it-IT" sz="1800" b="1" i="1" kern="1200" dirty="0" smtClean="0">
                          <a:solidFill>
                            <a:schemeClr val="tx2">
                              <a:lumMod val="75000"/>
                            </a:schemeClr>
                          </a:solidFill>
                          <a:effectLst/>
                          <a:latin typeface="Geometr231 Lt BT" pitchFamily="34" charset="0"/>
                          <a:ea typeface="+mn-ea"/>
                          <a:cs typeface="+mn-cs"/>
                        </a:rPr>
                        <a:t>75.6</a:t>
                      </a:r>
                    </a:p>
                  </a:txBody>
                  <a:tcPr marL="9525" marR="9525" marT="9525" marB="0" anchor="b"/>
                </a:tc>
              </a:tr>
            </a:tbl>
          </a:graphicData>
        </a:graphic>
      </p:graphicFrame>
      <p:sp>
        <p:nvSpPr>
          <p:cNvPr id="5" name="Titolo 1"/>
          <p:cNvSpPr>
            <a:spLocks noGrp="1"/>
          </p:cNvSpPr>
          <p:nvPr>
            <p:ph type="title"/>
          </p:nvPr>
        </p:nvSpPr>
        <p:spPr>
          <a:xfrm>
            <a:off x="5500694" y="1000108"/>
            <a:ext cx="3214710" cy="1143000"/>
          </a:xfrm>
        </p:spPr>
        <p:txBody>
          <a:bodyPr>
            <a:normAutofit fontScale="90000"/>
          </a:bodyPr>
          <a:lstStyle/>
          <a:p>
            <a:pPr fontAlgn="auto">
              <a:spcAft>
                <a:spcPts val="0"/>
              </a:spcAft>
              <a:defRPr/>
            </a:pPr>
            <a:r>
              <a:rPr lang="it-IT" b="1" dirty="0" smtClean="0">
                <a:solidFill>
                  <a:schemeClr val="tx2">
                    <a:satMod val="130000"/>
                  </a:schemeClr>
                </a:solidFill>
                <a:latin typeface="Geometr231 Lt BT" pitchFamily="34" charset="0"/>
              </a:rPr>
              <a:t>N. Casi incidenti per anno (% F)</a:t>
            </a:r>
            <a:endParaRPr lang="it-IT" b="1" dirty="0">
              <a:solidFill>
                <a:schemeClr val="tx2">
                  <a:satMod val="130000"/>
                </a:schemeClr>
              </a:solidFill>
              <a:latin typeface="Geometr231 Lt BT"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179512" y="2348880"/>
            <a:ext cx="8793538" cy="4237300"/>
          </a:xfrm>
          <a:prstGeom prst="rect">
            <a:avLst/>
          </a:prstGeom>
        </p:spPr>
      </p:pic>
      <p:pic>
        <p:nvPicPr>
          <p:cNvPr id="5" name="Immagine 4"/>
          <p:cNvPicPr>
            <a:picLocks noChangeAspect="1"/>
          </p:cNvPicPr>
          <p:nvPr/>
        </p:nvPicPr>
        <p:blipFill>
          <a:blip r:embed="rId3"/>
          <a:stretch>
            <a:fillRect/>
          </a:stretch>
        </p:blipFill>
        <p:spPr>
          <a:xfrm>
            <a:off x="6156176" y="116632"/>
            <a:ext cx="2590800" cy="3695700"/>
          </a:xfrm>
          <a:prstGeom prst="rect">
            <a:avLst/>
          </a:prstGeom>
        </p:spPr>
      </p:pic>
      <p:pic>
        <p:nvPicPr>
          <p:cNvPr id="6" name="Immagine 5"/>
          <p:cNvPicPr>
            <a:picLocks noChangeAspect="1"/>
          </p:cNvPicPr>
          <p:nvPr/>
        </p:nvPicPr>
        <p:blipFill>
          <a:blip r:embed="rId4"/>
          <a:stretch>
            <a:fillRect/>
          </a:stretch>
        </p:blipFill>
        <p:spPr>
          <a:xfrm>
            <a:off x="3635896" y="159494"/>
            <a:ext cx="2600325" cy="3609975"/>
          </a:xfrm>
          <a:prstGeom prst="rect">
            <a:avLst/>
          </a:prstGeom>
        </p:spPr>
      </p:pic>
      <p:pic>
        <p:nvPicPr>
          <p:cNvPr id="7" name="Immagine 6"/>
          <p:cNvPicPr>
            <a:picLocks noChangeAspect="1"/>
          </p:cNvPicPr>
          <p:nvPr/>
        </p:nvPicPr>
        <p:blipFill>
          <a:blip r:embed="rId5"/>
          <a:stretch>
            <a:fillRect/>
          </a:stretch>
        </p:blipFill>
        <p:spPr>
          <a:xfrm>
            <a:off x="994436" y="332656"/>
            <a:ext cx="1649888" cy="2416127"/>
          </a:xfrm>
          <a:prstGeom prst="rect">
            <a:avLst/>
          </a:prstGeom>
        </p:spPr>
      </p:pic>
      <p:cxnSp>
        <p:nvCxnSpPr>
          <p:cNvPr id="9" name="Connettore 2 8"/>
          <p:cNvCxnSpPr/>
          <p:nvPr/>
        </p:nvCxnSpPr>
        <p:spPr>
          <a:xfrm>
            <a:off x="2771800" y="1484784"/>
            <a:ext cx="1008112"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5445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0" y="620688"/>
            <a:ext cx="8653733" cy="3600400"/>
          </a:xfrm>
          <a:prstGeom prst="rect">
            <a:avLst/>
          </a:prstGeom>
        </p:spPr>
      </p:pic>
      <p:pic>
        <p:nvPicPr>
          <p:cNvPr id="3" name="Immagine 2"/>
          <p:cNvPicPr>
            <a:picLocks noChangeAspect="1"/>
          </p:cNvPicPr>
          <p:nvPr/>
        </p:nvPicPr>
        <p:blipFill>
          <a:blip r:embed="rId3"/>
          <a:stretch>
            <a:fillRect/>
          </a:stretch>
        </p:blipFill>
        <p:spPr>
          <a:xfrm>
            <a:off x="0" y="3804557"/>
            <a:ext cx="9144000" cy="3053443"/>
          </a:xfrm>
          <a:prstGeom prst="rect">
            <a:avLst/>
          </a:prstGeom>
        </p:spPr>
      </p:pic>
      <p:sp>
        <p:nvSpPr>
          <p:cNvPr id="2" name="Titolo 1"/>
          <p:cNvSpPr>
            <a:spLocks noGrp="1"/>
          </p:cNvSpPr>
          <p:nvPr>
            <p:ph type="title"/>
          </p:nvPr>
        </p:nvSpPr>
        <p:spPr>
          <a:xfrm>
            <a:off x="1403648" y="116632"/>
            <a:ext cx="7499350" cy="634082"/>
          </a:xfrm>
        </p:spPr>
        <p:txBody>
          <a:bodyPr>
            <a:normAutofit fontScale="90000"/>
          </a:bodyPr>
          <a:lstStyle/>
          <a:p>
            <a:r>
              <a:rPr lang="it-IT" dirty="0" smtClean="0"/>
              <a:t>Trend in aumento</a:t>
            </a:r>
            <a:endParaRPr lang="it-IT" dirty="0"/>
          </a:p>
        </p:txBody>
      </p:sp>
    </p:spTree>
    <p:extLst>
      <p:ext uri="{BB962C8B-B14F-4D97-AF65-F5344CB8AC3E}">
        <p14:creationId xmlns:p14="http://schemas.microsoft.com/office/powerpoint/2010/main" val="4220954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duotone>
              <a:schemeClr val="accent6">
                <a:shade val="45000"/>
                <a:satMod val="135000"/>
              </a:schemeClr>
              <a:prstClr val="white"/>
            </a:duotone>
            <a:lum bright="-11000" contrast="10000"/>
          </a:blip>
          <a:srcRect/>
          <a:stretch>
            <a:fillRect l="-6000" t="-53000" b="-8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643063" y="285750"/>
            <a:ext cx="2428875" cy="1143000"/>
          </a:xfrm>
        </p:spPr>
        <p:txBody>
          <a:bodyPr>
            <a:normAutofit fontScale="90000"/>
          </a:bodyPr>
          <a:lstStyle/>
          <a:p>
            <a:pPr algn="ctr" eaLnBrk="1" fontAlgn="auto" hangingPunct="1">
              <a:spcAft>
                <a:spcPts val="0"/>
              </a:spcAft>
              <a:defRPr/>
            </a:pPr>
            <a:r>
              <a:rPr lang="it-IT" b="1" dirty="0" smtClean="0">
                <a:solidFill>
                  <a:schemeClr val="tx2">
                    <a:satMod val="130000"/>
                  </a:schemeClr>
                </a:solidFill>
                <a:latin typeface="Geometr231 Lt BT" pitchFamily="34" charset="0"/>
              </a:rPr>
              <a:t>Mortalità</a:t>
            </a:r>
            <a:endParaRPr lang="it-IT" b="1" dirty="0">
              <a:solidFill>
                <a:schemeClr val="tx2">
                  <a:satMod val="130000"/>
                </a:schemeClr>
              </a:solidFill>
              <a:latin typeface="Geometr231 Lt BT"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blip>
          <a:srcRect/>
          <a:stretch>
            <a:fillRect l="-87000" t="-53000" b="-8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500188" y="5301208"/>
            <a:ext cx="7426325" cy="1143000"/>
          </a:xfrm>
        </p:spPr>
        <p:txBody>
          <a:bodyPr>
            <a:normAutofit fontScale="90000"/>
          </a:bodyPr>
          <a:lstStyle/>
          <a:p>
            <a:pPr eaLnBrk="1" fontAlgn="auto" hangingPunct="1">
              <a:spcAft>
                <a:spcPts val="0"/>
              </a:spcAft>
              <a:defRPr/>
            </a:pPr>
            <a:r>
              <a:rPr lang="it-IT" b="1" dirty="0" smtClean="0">
                <a:solidFill>
                  <a:schemeClr val="tx2">
                    <a:satMod val="130000"/>
                  </a:schemeClr>
                </a:solidFill>
                <a:latin typeface="Geometr231 Lt BT" pitchFamily="34" charset="0"/>
              </a:rPr>
              <a:t>Mortalità proporzionale per cancro della tiroide per sesso e periodo in Umbria</a:t>
            </a:r>
            <a:endParaRPr lang="it-IT" b="1" dirty="0">
              <a:solidFill>
                <a:schemeClr val="tx2">
                  <a:satMod val="130000"/>
                </a:schemeClr>
              </a:solidFill>
              <a:latin typeface="Geometr231 Lt BT" pitchFamily="34" charset="0"/>
            </a:endParaRPr>
          </a:p>
        </p:txBody>
      </p:sp>
      <p:pic>
        <p:nvPicPr>
          <p:cNvPr id="10243" name="Picture 2"/>
          <p:cNvPicPr>
            <a:picLocks noGrp="1" noChangeAspect="1" noChangeArrowheads="1"/>
          </p:cNvPicPr>
          <p:nvPr>
            <p:ph idx="1"/>
          </p:nvPr>
        </p:nvPicPr>
        <p:blipFill>
          <a:blip r:embed="rId3"/>
          <a:srcRect/>
          <a:stretch>
            <a:fillRect/>
          </a:stretch>
        </p:blipFill>
        <p:spPr>
          <a:xfrm>
            <a:off x="1500188" y="500063"/>
            <a:ext cx="7499350" cy="4505325"/>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blip>
          <a:srcRect/>
          <a:stretch>
            <a:fillRect l="-87000" t="-53000" b="-8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eaLnBrk="1" fontAlgn="auto" hangingPunct="1">
              <a:spcAft>
                <a:spcPts val="0"/>
              </a:spcAft>
              <a:defRPr/>
            </a:pPr>
            <a:r>
              <a:rPr lang="it-IT" sz="3200" b="1" dirty="0" smtClean="0">
                <a:solidFill>
                  <a:schemeClr val="tx2">
                    <a:satMod val="130000"/>
                  </a:schemeClr>
                </a:solidFill>
                <a:latin typeface="Geometr231 Lt BT" pitchFamily="34" charset="0"/>
              </a:rPr>
              <a:t>La mortalità per cancro della tiroide per sesso – periodo 1978-2009</a:t>
            </a:r>
            <a:endParaRPr lang="it-IT" sz="3200" b="1" dirty="0">
              <a:solidFill>
                <a:schemeClr val="tx2">
                  <a:satMod val="130000"/>
                </a:schemeClr>
              </a:solidFill>
              <a:latin typeface="Geometr231 Lt BT" pitchFamily="34" charset="0"/>
            </a:endParaRPr>
          </a:p>
        </p:txBody>
      </p:sp>
      <p:pic>
        <p:nvPicPr>
          <p:cNvPr id="11269" name="Picture 5"/>
          <p:cNvPicPr>
            <a:picLocks noGrp="1" noChangeAspect="1" noChangeArrowheads="1"/>
          </p:cNvPicPr>
          <p:nvPr>
            <p:ph idx="1"/>
          </p:nvPr>
        </p:nvPicPr>
        <p:blipFill>
          <a:blip r:embed="rId3"/>
          <a:srcRect/>
          <a:stretch>
            <a:fillRect/>
          </a:stretch>
        </p:blipFill>
        <p:spPr bwMode="auto">
          <a:xfrm>
            <a:off x="642938" y="4337135"/>
            <a:ext cx="8112125" cy="2404233"/>
          </a:xfrm>
          <a:prstGeom prst="rect">
            <a:avLst/>
          </a:prstGeom>
          <a:noFill/>
          <a:ln w="9525">
            <a:noFill/>
            <a:miter lim="800000"/>
            <a:headEnd/>
            <a:tailEnd/>
          </a:ln>
          <a:effectLst/>
        </p:spPr>
      </p:pic>
      <p:cxnSp>
        <p:nvCxnSpPr>
          <p:cNvPr id="7" name="Connettore 2 6"/>
          <p:cNvCxnSpPr/>
          <p:nvPr/>
        </p:nvCxnSpPr>
        <p:spPr>
          <a:xfrm flipV="1">
            <a:off x="285750" y="5403520"/>
            <a:ext cx="8715375" cy="71438"/>
          </a:xfrm>
          <a:prstGeom prst="straightConnector1">
            <a:avLst/>
          </a:prstGeom>
          <a:ln w="41275">
            <a:solidFill>
              <a:schemeClr val="accent3">
                <a:lumMod val="75000"/>
              </a:schemeClr>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Immagine 2"/>
          <p:cNvPicPr>
            <a:picLocks noChangeAspect="1"/>
          </p:cNvPicPr>
          <p:nvPr/>
        </p:nvPicPr>
        <p:blipFill>
          <a:blip r:embed="rId4"/>
          <a:stretch>
            <a:fillRect/>
          </a:stretch>
        </p:blipFill>
        <p:spPr>
          <a:xfrm>
            <a:off x="626451" y="1474994"/>
            <a:ext cx="7886650" cy="280478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71625" y="274638"/>
            <a:ext cx="7286655" cy="1143000"/>
          </a:xfrm>
        </p:spPr>
        <p:txBody>
          <a:bodyPr rtlCol="0">
            <a:normAutofit fontScale="90000"/>
          </a:bodyPr>
          <a:lstStyle/>
          <a:p>
            <a:pPr algn="l" eaLnBrk="1" fontAlgn="auto" hangingPunct="1">
              <a:spcAft>
                <a:spcPts val="0"/>
              </a:spcAft>
              <a:defRPr/>
            </a:pPr>
            <a:r>
              <a:rPr lang="it-IT" dirty="0" smtClean="0"/>
              <a:t>Il cancro della tiroide è un tumore  </a:t>
            </a:r>
            <a:endParaRPr lang="it-IT" dirty="0"/>
          </a:p>
        </p:txBody>
      </p:sp>
      <p:sp>
        <p:nvSpPr>
          <p:cNvPr id="3" name="Segnaposto contenuto 2"/>
          <p:cNvSpPr>
            <a:spLocks noGrp="1"/>
          </p:cNvSpPr>
          <p:nvPr>
            <p:ph idx="1"/>
          </p:nvPr>
        </p:nvSpPr>
        <p:spPr>
          <a:xfrm>
            <a:off x="1500188" y="1600200"/>
            <a:ext cx="7186612" cy="4525963"/>
          </a:xfrm>
        </p:spPr>
        <p:txBody>
          <a:bodyPr rtlCol="0">
            <a:normAutofit fontScale="92500" lnSpcReduction="10000"/>
          </a:bodyPr>
          <a:lstStyle/>
          <a:p>
            <a:pPr eaLnBrk="1" fontAlgn="auto" hangingPunct="1">
              <a:spcAft>
                <a:spcPts val="0"/>
              </a:spcAft>
              <a:buFont typeface="Arial" pitchFamily="34" charset="0"/>
              <a:buChar char="•"/>
              <a:defRPr/>
            </a:pPr>
            <a:r>
              <a:rPr lang="it-IT" dirty="0" smtClean="0"/>
              <a:t>più frequente nel sesso femminile (F/M circa 3/1)</a:t>
            </a:r>
          </a:p>
          <a:p>
            <a:pPr eaLnBrk="1" fontAlgn="auto" hangingPunct="1">
              <a:spcAft>
                <a:spcPts val="0"/>
              </a:spcAft>
              <a:buFont typeface="Arial" pitchFamily="34" charset="0"/>
              <a:buChar char="•"/>
              <a:defRPr/>
            </a:pPr>
            <a:r>
              <a:rPr lang="it-IT" dirty="0" smtClean="0"/>
              <a:t>a buona prognosi ; in particolare per l’</a:t>
            </a:r>
            <a:r>
              <a:rPr lang="it-IT" dirty="0" err="1" smtClean="0"/>
              <a:t>istotipo</a:t>
            </a:r>
            <a:r>
              <a:rPr lang="it-IT" dirty="0" smtClean="0"/>
              <a:t> papillare di dimensioni ridotte  (&lt;1 cm)</a:t>
            </a:r>
          </a:p>
          <a:p>
            <a:pPr eaLnBrk="1" fontAlgn="auto" hangingPunct="1">
              <a:spcAft>
                <a:spcPts val="0"/>
              </a:spcAft>
              <a:buFont typeface="Arial" pitchFamily="34" charset="0"/>
              <a:buChar char="•"/>
              <a:defRPr/>
            </a:pPr>
            <a:r>
              <a:rPr lang="it-IT" dirty="0" smtClean="0"/>
              <a:t> causa di una quota molto limitata della mortalità oncologica (0.2-0.5%)</a:t>
            </a:r>
          </a:p>
          <a:p>
            <a:pPr eaLnBrk="1" fontAlgn="auto" hangingPunct="1">
              <a:spcAft>
                <a:spcPts val="0"/>
              </a:spcAft>
              <a:buFont typeface="Arial" pitchFamily="34" charset="0"/>
              <a:buChar char="•"/>
              <a:defRPr/>
            </a:pPr>
            <a:r>
              <a:rPr lang="it-IT" dirty="0" smtClean="0"/>
              <a:t>caratterizzato da un trend di mortalità per lo più favorevole a fronte di una </a:t>
            </a:r>
          </a:p>
          <a:p>
            <a:pPr eaLnBrk="1" fontAlgn="auto" hangingPunct="1">
              <a:spcAft>
                <a:spcPts val="0"/>
              </a:spcAft>
              <a:buFont typeface="Arial" pitchFamily="34" charset="0"/>
              <a:buChar char="•"/>
              <a:defRPr/>
            </a:pPr>
            <a:r>
              <a:rPr lang="it-IT" dirty="0" smtClean="0"/>
              <a:t>frequenza in forte aumento dagli anni ‘80</a:t>
            </a:r>
          </a:p>
          <a:p>
            <a:pPr eaLnBrk="1" fontAlgn="auto" hangingPunct="1">
              <a:spcAft>
                <a:spcPts val="0"/>
              </a:spcAft>
              <a:buFont typeface="Arial" pitchFamily="34" charset="0"/>
              <a:buChar char="•"/>
              <a:defRPr/>
            </a:pPr>
            <a:endParaRPr lang="it-IT" dirty="0"/>
          </a:p>
        </p:txBody>
      </p:sp>
      <p:sp>
        <p:nvSpPr>
          <p:cNvPr id="4" name="Segnaposto data 3"/>
          <p:cNvSpPr>
            <a:spLocks noGrp="1"/>
          </p:cNvSpPr>
          <p:nvPr>
            <p:ph type="dt" sz="quarter" idx="10"/>
          </p:nvPr>
        </p:nvSpPr>
        <p:spPr>
          <a:xfrm>
            <a:off x="214313" y="6356350"/>
            <a:ext cx="2133600" cy="365125"/>
          </a:xfrm>
        </p:spPr>
        <p:txBody>
          <a:bodyPr/>
          <a:lstStyle/>
          <a:p>
            <a:pPr>
              <a:defRPr/>
            </a:pPr>
            <a:r>
              <a:rPr lang="it-IT"/>
              <a:t>29 ottobre 2010</a:t>
            </a:r>
          </a:p>
        </p:txBody>
      </p:sp>
      <p:sp>
        <p:nvSpPr>
          <p:cNvPr id="6" name="Segnaposto numero diapositiva 5"/>
          <p:cNvSpPr>
            <a:spLocks noGrp="1"/>
          </p:cNvSpPr>
          <p:nvPr>
            <p:ph type="sldNum" sz="quarter" idx="12"/>
          </p:nvPr>
        </p:nvSpPr>
        <p:spPr/>
        <p:txBody>
          <a:bodyPr/>
          <a:lstStyle/>
          <a:p>
            <a:pPr>
              <a:defRPr/>
            </a:pPr>
            <a:fld id="{10E3B05D-9B56-42B9-8862-C2FD57D295A4}" type="slidenum">
              <a:rPr lang="it-IT"/>
              <a:pPr>
                <a:defRPr/>
              </a:pPr>
              <a:t>2</a:t>
            </a:fld>
            <a:endParaRPr lang="it-IT"/>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1115616" y="274320"/>
            <a:ext cx="7818072" cy="1143000"/>
          </a:xfrm>
        </p:spPr>
        <p:txBody>
          <a:bodyPr>
            <a:normAutofit/>
          </a:bodyPr>
          <a:lstStyle/>
          <a:p>
            <a:r>
              <a:rPr lang="it-IT" sz="3200" dirty="0" smtClean="0"/>
              <a:t>Tassi età specifici di incidenza e mortalità</a:t>
            </a:r>
            <a:endParaRPr lang="it-IT" sz="3200" dirty="0"/>
          </a:p>
        </p:txBody>
      </p:sp>
      <p:pic>
        <p:nvPicPr>
          <p:cNvPr id="7" name="Segnaposto contenuto 6"/>
          <p:cNvPicPr>
            <a:picLocks noGrp="1" noChangeAspect="1"/>
          </p:cNvPicPr>
          <p:nvPr>
            <p:ph sz="half" idx="1"/>
          </p:nvPr>
        </p:nvPicPr>
        <p:blipFill>
          <a:blip r:embed="rId2"/>
          <a:stretch>
            <a:fillRect/>
          </a:stretch>
        </p:blipFill>
        <p:spPr>
          <a:xfrm>
            <a:off x="731831" y="1417320"/>
            <a:ext cx="7272808" cy="2464229"/>
          </a:xfrm>
          <a:prstGeom prst="rect">
            <a:avLst/>
          </a:prstGeom>
        </p:spPr>
      </p:pic>
      <p:pic>
        <p:nvPicPr>
          <p:cNvPr id="8" name="Segnaposto contenuto 7"/>
          <p:cNvPicPr>
            <a:picLocks noGrp="1" noChangeAspect="1"/>
          </p:cNvPicPr>
          <p:nvPr>
            <p:ph sz="half" idx="2"/>
          </p:nvPr>
        </p:nvPicPr>
        <p:blipFill>
          <a:blip r:embed="rId3"/>
          <a:stretch>
            <a:fillRect/>
          </a:stretch>
        </p:blipFill>
        <p:spPr>
          <a:xfrm>
            <a:off x="755575" y="4093029"/>
            <a:ext cx="7297773" cy="2556882"/>
          </a:xfrm>
          <a:prstGeom prst="rect">
            <a:avLst/>
          </a:prstGeom>
        </p:spPr>
      </p:pic>
    </p:spTree>
    <p:extLst>
      <p:ext uri="{BB962C8B-B14F-4D97-AF65-F5344CB8AC3E}">
        <p14:creationId xmlns:p14="http://schemas.microsoft.com/office/powerpoint/2010/main" val="274260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duotone>
              <a:schemeClr val="accent5">
                <a:shade val="45000"/>
                <a:satMod val="135000"/>
              </a:schemeClr>
              <a:prstClr val="white"/>
            </a:duotone>
            <a:lum bright="-22000" contrast="14000"/>
          </a:blip>
          <a:srcRect/>
          <a:stretch>
            <a:fillRect l="-6000" t="-53000" b="-8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857375" y="274638"/>
            <a:ext cx="3218681" cy="1143000"/>
          </a:xfrm>
        </p:spPr>
        <p:txBody>
          <a:bodyPr>
            <a:normAutofit/>
          </a:bodyPr>
          <a:lstStyle/>
          <a:p>
            <a:pPr algn="ctr" eaLnBrk="1" fontAlgn="auto" hangingPunct="1">
              <a:spcAft>
                <a:spcPts val="0"/>
              </a:spcAft>
              <a:defRPr/>
            </a:pPr>
            <a:r>
              <a:rPr lang="it-IT" b="1" dirty="0" smtClean="0">
                <a:solidFill>
                  <a:schemeClr val="tx2">
                    <a:satMod val="130000"/>
                  </a:schemeClr>
                </a:solidFill>
                <a:latin typeface="Geometr231 Lt BT" pitchFamily="34" charset="0"/>
              </a:rPr>
              <a:t>Incidenza</a:t>
            </a:r>
            <a:endParaRPr lang="it-IT" b="1" dirty="0">
              <a:solidFill>
                <a:schemeClr val="tx2">
                  <a:satMod val="130000"/>
                </a:schemeClr>
              </a:solidFill>
              <a:latin typeface="Geometr231 Lt BT"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3">
                <a:shade val="45000"/>
                <a:satMod val="135000"/>
              </a:schemeClr>
              <a:prstClr val="white"/>
            </a:duotone>
          </a:blip>
          <a:srcRect/>
          <a:stretch>
            <a:fillRect l="-87000" t="-53000" b="-8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eaLnBrk="1" fontAlgn="auto" hangingPunct="1">
              <a:spcAft>
                <a:spcPts val="0"/>
              </a:spcAft>
              <a:defRPr/>
            </a:pPr>
            <a:r>
              <a:rPr lang="it-IT" b="1" dirty="0" smtClean="0">
                <a:solidFill>
                  <a:schemeClr val="tx2">
                    <a:satMod val="130000"/>
                  </a:schemeClr>
                </a:solidFill>
                <a:latin typeface="Geometr231 Lt BT" pitchFamily="34" charset="0"/>
              </a:rPr>
              <a:t>Distribuzione dei tassi di incidenza per sesso, classe d’età e periodo in Umbria</a:t>
            </a:r>
            <a:endParaRPr lang="it-IT" b="1" dirty="0">
              <a:solidFill>
                <a:schemeClr val="tx2">
                  <a:satMod val="130000"/>
                </a:schemeClr>
              </a:solidFill>
              <a:latin typeface="Geometr231 Lt BT" pitchFamily="34" charset="0"/>
            </a:endParaRPr>
          </a:p>
        </p:txBody>
      </p:sp>
      <p:pic>
        <p:nvPicPr>
          <p:cNvPr id="13315" name="Picture 2"/>
          <p:cNvPicPr>
            <a:picLocks noGrp="1" noChangeAspect="1" noChangeArrowheads="1"/>
          </p:cNvPicPr>
          <p:nvPr>
            <p:ph idx="1"/>
          </p:nvPr>
        </p:nvPicPr>
        <p:blipFill>
          <a:blip r:embed="rId3"/>
          <a:srcRect/>
          <a:stretch>
            <a:fillRect/>
          </a:stretch>
        </p:blipFill>
        <p:spPr>
          <a:xfrm>
            <a:off x="428625" y="2928938"/>
            <a:ext cx="8572500" cy="258445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75000"/>
          </a:schemeClr>
        </a:solidFill>
        <a:effectLst/>
      </p:bgPr>
    </p:bg>
    <p:spTree>
      <p:nvGrpSpPr>
        <p:cNvPr id="1" name=""/>
        <p:cNvGrpSpPr/>
        <p:nvPr/>
      </p:nvGrpSpPr>
      <p:grpSpPr>
        <a:xfrm>
          <a:off x="0" y="0"/>
          <a:ext cx="0" cy="0"/>
          <a:chOff x="0" y="0"/>
          <a:chExt cx="0" cy="0"/>
        </a:xfrm>
      </p:grpSpPr>
      <p:sp>
        <p:nvSpPr>
          <p:cNvPr id="6146" name="Titolo 1"/>
          <p:cNvSpPr>
            <a:spLocks noGrp="1"/>
          </p:cNvSpPr>
          <p:nvPr>
            <p:ph type="title"/>
          </p:nvPr>
        </p:nvSpPr>
        <p:spPr>
          <a:xfrm>
            <a:off x="285750" y="274638"/>
            <a:ext cx="8648700" cy="1082675"/>
          </a:xfrm>
        </p:spPr>
        <p:txBody>
          <a:bodyPr/>
          <a:lstStyle/>
          <a:p>
            <a:pPr algn="ctr" eaLnBrk="1" fontAlgn="auto" hangingPunct="1">
              <a:spcAft>
                <a:spcPts val="0"/>
              </a:spcAft>
              <a:defRPr/>
            </a:pPr>
            <a:r>
              <a:rPr lang="it-IT" sz="3600" dirty="0" smtClean="0">
                <a:solidFill>
                  <a:schemeClr val="accent6">
                    <a:lumMod val="20000"/>
                    <a:lumOff val="80000"/>
                  </a:schemeClr>
                </a:solidFill>
              </a:rPr>
              <a:t>Tassi di incidenza nei RT italiani (2001-2005)</a:t>
            </a:r>
          </a:p>
        </p:txBody>
      </p:sp>
      <p:pic>
        <p:nvPicPr>
          <p:cNvPr id="14339" name="Picture 2"/>
          <p:cNvPicPr>
            <a:picLocks noGrp="1" noChangeAspect="1" noChangeArrowheads="1"/>
          </p:cNvPicPr>
          <p:nvPr>
            <p:ph idx="1"/>
          </p:nvPr>
        </p:nvPicPr>
        <p:blipFill>
          <a:blip r:embed="rId2"/>
          <a:srcRect/>
          <a:stretch>
            <a:fillRect/>
          </a:stretch>
        </p:blipFill>
        <p:spPr>
          <a:xfrm>
            <a:off x="71438" y="1643063"/>
            <a:ext cx="4584700" cy="4286250"/>
          </a:xfrm>
        </p:spPr>
      </p:pic>
      <p:grpSp>
        <p:nvGrpSpPr>
          <p:cNvPr id="14340" name="Gruppo 377"/>
          <p:cNvGrpSpPr>
            <a:grpSpLocks/>
          </p:cNvGrpSpPr>
          <p:nvPr/>
        </p:nvGrpSpPr>
        <p:grpSpPr bwMode="auto">
          <a:xfrm>
            <a:off x="4500563" y="1714500"/>
            <a:ext cx="4286250" cy="4241800"/>
            <a:chOff x="3209932" y="1044575"/>
            <a:chExt cx="5505472" cy="5127625"/>
          </a:xfrm>
        </p:grpSpPr>
        <p:sp>
          <p:nvSpPr>
            <p:cNvPr id="14342" name="Freeform 4"/>
            <p:cNvSpPr>
              <a:spLocks/>
            </p:cNvSpPr>
            <p:nvPr/>
          </p:nvSpPr>
          <p:spPr bwMode="auto">
            <a:xfrm>
              <a:off x="6356531" y="5666269"/>
              <a:ext cx="527302" cy="305266"/>
            </a:xfrm>
            <a:custGeom>
              <a:avLst/>
              <a:gdLst>
                <a:gd name="T0" fmla="*/ 2147483647 w 332"/>
                <a:gd name="T1" fmla="*/ 2147483647 h 193"/>
                <a:gd name="T2" fmla="*/ 2147483647 w 332"/>
                <a:gd name="T3" fmla="*/ 2147483647 h 193"/>
                <a:gd name="T4" fmla="*/ 2147483647 w 332"/>
                <a:gd name="T5" fmla="*/ 2147483647 h 193"/>
                <a:gd name="T6" fmla="*/ 2147483647 w 332"/>
                <a:gd name="T7" fmla="*/ 2147483647 h 193"/>
                <a:gd name="T8" fmla="*/ 2147483647 w 332"/>
                <a:gd name="T9" fmla="*/ 2147483647 h 193"/>
                <a:gd name="T10" fmla="*/ 2147483647 w 332"/>
                <a:gd name="T11" fmla="*/ 2147483647 h 193"/>
                <a:gd name="T12" fmla="*/ 2147483647 w 332"/>
                <a:gd name="T13" fmla="*/ 2147483647 h 193"/>
                <a:gd name="T14" fmla="*/ 2147483647 w 332"/>
                <a:gd name="T15" fmla="*/ 2147483647 h 193"/>
                <a:gd name="T16" fmla="*/ 2147483647 w 332"/>
                <a:gd name="T17" fmla="*/ 2147483647 h 193"/>
                <a:gd name="T18" fmla="*/ 2147483647 w 332"/>
                <a:gd name="T19" fmla="*/ 2147483647 h 193"/>
                <a:gd name="T20" fmla="*/ 0 w 332"/>
                <a:gd name="T21" fmla="*/ 2147483647 h 193"/>
                <a:gd name="T22" fmla="*/ 2147483647 w 332"/>
                <a:gd name="T23" fmla="*/ 2147483647 h 193"/>
                <a:gd name="T24" fmla="*/ 2147483647 w 332"/>
                <a:gd name="T25" fmla="*/ 0 h 193"/>
                <a:gd name="T26" fmla="*/ 2147483647 w 332"/>
                <a:gd name="T27" fmla="*/ 2147483647 h 193"/>
                <a:gd name="T28" fmla="*/ 2147483647 w 332"/>
                <a:gd name="T29" fmla="*/ 2147483647 h 193"/>
                <a:gd name="T30" fmla="*/ 2147483647 w 332"/>
                <a:gd name="T31" fmla="*/ 2147483647 h 193"/>
                <a:gd name="T32" fmla="*/ 2147483647 w 332"/>
                <a:gd name="T33" fmla="*/ 2147483647 h 193"/>
                <a:gd name="T34" fmla="*/ 2147483647 w 332"/>
                <a:gd name="T35" fmla="*/ 2147483647 h 193"/>
                <a:gd name="T36" fmla="*/ 2147483647 w 332"/>
                <a:gd name="T37" fmla="*/ 2147483647 h 193"/>
                <a:gd name="T38" fmla="*/ 2147483647 w 332"/>
                <a:gd name="T39" fmla="*/ 2147483647 h 193"/>
                <a:gd name="T40" fmla="*/ 2147483647 w 332"/>
                <a:gd name="T41" fmla="*/ 2147483647 h 193"/>
                <a:gd name="T42" fmla="*/ 2147483647 w 332"/>
                <a:gd name="T43" fmla="*/ 2147483647 h 193"/>
                <a:gd name="T44" fmla="*/ 2147483647 w 332"/>
                <a:gd name="T45" fmla="*/ 2147483647 h 193"/>
                <a:gd name="T46" fmla="*/ 2147483647 w 332"/>
                <a:gd name="T47" fmla="*/ 2147483647 h 193"/>
                <a:gd name="T48" fmla="*/ 2147483647 w 332"/>
                <a:gd name="T49" fmla="*/ 2147483647 h 193"/>
                <a:gd name="T50" fmla="*/ 2147483647 w 332"/>
                <a:gd name="T51" fmla="*/ 2147483647 h 193"/>
                <a:gd name="T52" fmla="*/ 2147483647 w 332"/>
                <a:gd name="T53" fmla="*/ 2147483647 h 193"/>
                <a:gd name="T54" fmla="*/ 2147483647 w 332"/>
                <a:gd name="T55" fmla="*/ 2147483647 h 193"/>
                <a:gd name="T56" fmla="*/ 2147483647 w 332"/>
                <a:gd name="T57" fmla="*/ 2147483647 h 193"/>
                <a:gd name="T58" fmla="*/ 2147483647 w 332"/>
                <a:gd name="T59" fmla="*/ 2147483647 h 193"/>
                <a:gd name="T60" fmla="*/ 2147483647 w 332"/>
                <a:gd name="T61" fmla="*/ 2147483647 h 193"/>
                <a:gd name="T62" fmla="*/ 2147483647 w 332"/>
                <a:gd name="T63" fmla="*/ 2147483647 h 193"/>
                <a:gd name="T64" fmla="*/ 2147483647 w 332"/>
                <a:gd name="T65" fmla="*/ 2147483647 h 193"/>
                <a:gd name="T66" fmla="*/ 2147483647 w 332"/>
                <a:gd name="T67" fmla="*/ 2147483647 h 193"/>
                <a:gd name="T68" fmla="*/ 2147483647 w 332"/>
                <a:gd name="T69" fmla="*/ 2147483647 h 193"/>
                <a:gd name="T70" fmla="*/ 2147483647 w 332"/>
                <a:gd name="T71" fmla="*/ 2147483647 h 193"/>
                <a:gd name="T72" fmla="*/ 2147483647 w 332"/>
                <a:gd name="T73" fmla="*/ 2147483647 h 193"/>
                <a:gd name="T74" fmla="*/ 2147483647 w 332"/>
                <a:gd name="T75" fmla="*/ 2147483647 h 193"/>
                <a:gd name="T76" fmla="*/ 2147483647 w 332"/>
                <a:gd name="T77" fmla="*/ 2147483647 h 193"/>
                <a:gd name="T78" fmla="*/ 2147483647 w 332"/>
                <a:gd name="T79" fmla="*/ 2147483647 h 193"/>
                <a:gd name="T80" fmla="*/ 2147483647 w 332"/>
                <a:gd name="T81" fmla="*/ 2147483647 h 193"/>
                <a:gd name="T82" fmla="*/ 2147483647 w 332"/>
                <a:gd name="T83" fmla="*/ 2147483647 h 193"/>
                <a:gd name="T84" fmla="*/ 2147483647 w 332"/>
                <a:gd name="T85" fmla="*/ 2147483647 h 193"/>
                <a:gd name="T86" fmla="*/ 2147483647 w 332"/>
                <a:gd name="T87" fmla="*/ 2147483647 h 19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32"/>
                <a:gd name="T133" fmla="*/ 0 h 193"/>
                <a:gd name="T134" fmla="*/ 332 w 332"/>
                <a:gd name="T135" fmla="*/ 193 h 19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32" h="193">
                  <a:moveTo>
                    <a:pt x="223" y="168"/>
                  </a:moveTo>
                  <a:lnTo>
                    <a:pt x="223" y="162"/>
                  </a:lnTo>
                  <a:lnTo>
                    <a:pt x="210" y="157"/>
                  </a:lnTo>
                  <a:lnTo>
                    <a:pt x="203" y="144"/>
                  </a:lnTo>
                  <a:lnTo>
                    <a:pt x="189" y="138"/>
                  </a:lnTo>
                  <a:lnTo>
                    <a:pt x="183" y="138"/>
                  </a:lnTo>
                  <a:lnTo>
                    <a:pt x="176" y="138"/>
                  </a:lnTo>
                  <a:lnTo>
                    <a:pt x="162" y="138"/>
                  </a:lnTo>
                  <a:lnTo>
                    <a:pt x="156" y="132"/>
                  </a:lnTo>
                  <a:lnTo>
                    <a:pt x="149" y="126"/>
                  </a:lnTo>
                  <a:lnTo>
                    <a:pt x="135" y="120"/>
                  </a:lnTo>
                  <a:lnTo>
                    <a:pt x="129" y="120"/>
                  </a:lnTo>
                  <a:lnTo>
                    <a:pt x="122" y="113"/>
                  </a:lnTo>
                  <a:lnTo>
                    <a:pt x="115" y="108"/>
                  </a:lnTo>
                  <a:lnTo>
                    <a:pt x="108" y="108"/>
                  </a:lnTo>
                  <a:lnTo>
                    <a:pt x="108" y="102"/>
                  </a:lnTo>
                  <a:lnTo>
                    <a:pt x="95" y="90"/>
                  </a:lnTo>
                  <a:lnTo>
                    <a:pt x="88" y="90"/>
                  </a:lnTo>
                  <a:lnTo>
                    <a:pt x="81" y="78"/>
                  </a:lnTo>
                  <a:lnTo>
                    <a:pt x="75" y="78"/>
                  </a:lnTo>
                  <a:lnTo>
                    <a:pt x="61" y="78"/>
                  </a:lnTo>
                  <a:lnTo>
                    <a:pt x="48" y="78"/>
                  </a:lnTo>
                  <a:lnTo>
                    <a:pt x="41" y="78"/>
                  </a:lnTo>
                  <a:lnTo>
                    <a:pt x="34" y="78"/>
                  </a:lnTo>
                  <a:lnTo>
                    <a:pt x="27" y="66"/>
                  </a:lnTo>
                  <a:lnTo>
                    <a:pt x="21" y="60"/>
                  </a:lnTo>
                  <a:lnTo>
                    <a:pt x="7" y="54"/>
                  </a:lnTo>
                  <a:lnTo>
                    <a:pt x="0" y="54"/>
                  </a:lnTo>
                  <a:lnTo>
                    <a:pt x="7" y="48"/>
                  </a:lnTo>
                  <a:lnTo>
                    <a:pt x="7" y="36"/>
                  </a:lnTo>
                  <a:lnTo>
                    <a:pt x="0" y="36"/>
                  </a:lnTo>
                  <a:lnTo>
                    <a:pt x="0" y="29"/>
                  </a:lnTo>
                  <a:lnTo>
                    <a:pt x="0" y="24"/>
                  </a:lnTo>
                  <a:lnTo>
                    <a:pt x="7" y="24"/>
                  </a:lnTo>
                  <a:lnTo>
                    <a:pt x="7" y="18"/>
                  </a:lnTo>
                  <a:lnTo>
                    <a:pt x="21" y="12"/>
                  </a:lnTo>
                  <a:lnTo>
                    <a:pt x="21" y="6"/>
                  </a:lnTo>
                  <a:lnTo>
                    <a:pt x="27" y="6"/>
                  </a:lnTo>
                  <a:lnTo>
                    <a:pt x="27" y="0"/>
                  </a:lnTo>
                  <a:lnTo>
                    <a:pt x="27" y="6"/>
                  </a:lnTo>
                  <a:lnTo>
                    <a:pt x="34" y="0"/>
                  </a:lnTo>
                  <a:lnTo>
                    <a:pt x="34" y="6"/>
                  </a:lnTo>
                  <a:lnTo>
                    <a:pt x="48" y="12"/>
                  </a:lnTo>
                  <a:lnTo>
                    <a:pt x="54" y="18"/>
                  </a:lnTo>
                  <a:lnTo>
                    <a:pt x="68" y="12"/>
                  </a:lnTo>
                  <a:lnTo>
                    <a:pt x="75" y="18"/>
                  </a:lnTo>
                  <a:lnTo>
                    <a:pt x="81" y="18"/>
                  </a:lnTo>
                  <a:lnTo>
                    <a:pt x="88" y="24"/>
                  </a:lnTo>
                  <a:lnTo>
                    <a:pt x="88" y="29"/>
                  </a:lnTo>
                  <a:lnTo>
                    <a:pt x="102" y="36"/>
                  </a:lnTo>
                  <a:lnTo>
                    <a:pt x="102" y="42"/>
                  </a:lnTo>
                  <a:lnTo>
                    <a:pt x="108" y="29"/>
                  </a:lnTo>
                  <a:lnTo>
                    <a:pt x="115" y="29"/>
                  </a:lnTo>
                  <a:lnTo>
                    <a:pt x="122" y="24"/>
                  </a:lnTo>
                  <a:lnTo>
                    <a:pt x="129" y="24"/>
                  </a:lnTo>
                  <a:lnTo>
                    <a:pt x="129" y="29"/>
                  </a:lnTo>
                  <a:lnTo>
                    <a:pt x="122" y="36"/>
                  </a:lnTo>
                  <a:lnTo>
                    <a:pt x="122" y="42"/>
                  </a:lnTo>
                  <a:lnTo>
                    <a:pt x="122" y="48"/>
                  </a:lnTo>
                  <a:lnTo>
                    <a:pt x="129" y="48"/>
                  </a:lnTo>
                  <a:lnTo>
                    <a:pt x="129" y="54"/>
                  </a:lnTo>
                  <a:lnTo>
                    <a:pt x="129" y="60"/>
                  </a:lnTo>
                  <a:lnTo>
                    <a:pt x="142" y="54"/>
                  </a:lnTo>
                  <a:lnTo>
                    <a:pt x="142" y="48"/>
                  </a:lnTo>
                  <a:lnTo>
                    <a:pt x="135" y="42"/>
                  </a:lnTo>
                  <a:lnTo>
                    <a:pt x="142" y="36"/>
                  </a:lnTo>
                  <a:lnTo>
                    <a:pt x="135" y="29"/>
                  </a:lnTo>
                  <a:lnTo>
                    <a:pt x="142" y="24"/>
                  </a:lnTo>
                  <a:lnTo>
                    <a:pt x="149" y="29"/>
                  </a:lnTo>
                  <a:lnTo>
                    <a:pt x="156" y="24"/>
                  </a:lnTo>
                  <a:lnTo>
                    <a:pt x="162" y="24"/>
                  </a:lnTo>
                  <a:lnTo>
                    <a:pt x="176" y="24"/>
                  </a:lnTo>
                  <a:lnTo>
                    <a:pt x="183" y="29"/>
                  </a:lnTo>
                  <a:lnTo>
                    <a:pt x="189" y="29"/>
                  </a:lnTo>
                  <a:lnTo>
                    <a:pt x="196" y="24"/>
                  </a:lnTo>
                  <a:lnTo>
                    <a:pt x="216" y="18"/>
                  </a:lnTo>
                  <a:lnTo>
                    <a:pt x="216" y="12"/>
                  </a:lnTo>
                  <a:lnTo>
                    <a:pt x="223" y="12"/>
                  </a:lnTo>
                  <a:lnTo>
                    <a:pt x="237" y="12"/>
                  </a:lnTo>
                  <a:lnTo>
                    <a:pt x="243" y="12"/>
                  </a:lnTo>
                  <a:lnTo>
                    <a:pt x="250" y="12"/>
                  </a:lnTo>
                  <a:lnTo>
                    <a:pt x="257" y="12"/>
                  </a:lnTo>
                  <a:lnTo>
                    <a:pt x="257" y="24"/>
                  </a:lnTo>
                  <a:lnTo>
                    <a:pt x="264" y="29"/>
                  </a:lnTo>
                  <a:lnTo>
                    <a:pt x="250" y="29"/>
                  </a:lnTo>
                  <a:lnTo>
                    <a:pt x="250" y="36"/>
                  </a:lnTo>
                  <a:lnTo>
                    <a:pt x="243" y="36"/>
                  </a:lnTo>
                  <a:lnTo>
                    <a:pt x="230" y="42"/>
                  </a:lnTo>
                  <a:lnTo>
                    <a:pt x="223" y="42"/>
                  </a:lnTo>
                  <a:lnTo>
                    <a:pt x="216" y="48"/>
                  </a:lnTo>
                  <a:lnTo>
                    <a:pt x="223" y="48"/>
                  </a:lnTo>
                  <a:lnTo>
                    <a:pt x="223" y="54"/>
                  </a:lnTo>
                  <a:lnTo>
                    <a:pt x="223" y="60"/>
                  </a:lnTo>
                  <a:lnTo>
                    <a:pt x="223" y="71"/>
                  </a:lnTo>
                  <a:lnTo>
                    <a:pt x="216" y="78"/>
                  </a:lnTo>
                  <a:lnTo>
                    <a:pt x="216" y="84"/>
                  </a:lnTo>
                  <a:lnTo>
                    <a:pt x="223" y="84"/>
                  </a:lnTo>
                  <a:lnTo>
                    <a:pt x="230" y="90"/>
                  </a:lnTo>
                  <a:lnTo>
                    <a:pt x="237" y="90"/>
                  </a:lnTo>
                  <a:lnTo>
                    <a:pt x="243" y="90"/>
                  </a:lnTo>
                  <a:lnTo>
                    <a:pt x="257" y="90"/>
                  </a:lnTo>
                  <a:lnTo>
                    <a:pt x="264" y="90"/>
                  </a:lnTo>
                  <a:lnTo>
                    <a:pt x="270" y="90"/>
                  </a:lnTo>
                  <a:lnTo>
                    <a:pt x="277" y="96"/>
                  </a:lnTo>
                  <a:lnTo>
                    <a:pt x="284" y="96"/>
                  </a:lnTo>
                  <a:lnTo>
                    <a:pt x="291" y="102"/>
                  </a:lnTo>
                  <a:lnTo>
                    <a:pt x="284" y="108"/>
                  </a:lnTo>
                  <a:lnTo>
                    <a:pt x="284" y="113"/>
                  </a:lnTo>
                  <a:lnTo>
                    <a:pt x="291" y="113"/>
                  </a:lnTo>
                  <a:lnTo>
                    <a:pt x="297" y="120"/>
                  </a:lnTo>
                  <a:lnTo>
                    <a:pt x="304" y="120"/>
                  </a:lnTo>
                  <a:lnTo>
                    <a:pt x="311" y="126"/>
                  </a:lnTo>
                  <a:lnTo>
                    <a:pt x="318" y="132"/>
                  </a:lnTo>
                  <a:lnTo>
                    <a:pt x="324" y="132"/>
                  </a:lnTo>
                  <a:lnTo>
                    <a:pt x="324" y="138"/>
                  </a:lnTo>
                  <a:lnTo>
                    <a:pt x="318" y="138"/>
                  </a:lnTo>
                  <a:lnTo>
                    <a:pt x="324" y="138"/>
                  </a:lnTo>
                  <a:lnTo>
                    <a:pt x="318" y="144"/>
                  </a:lnTo>
                  <a:lnTo>
                    <a:pt x="324" y="150"/>
                  </a:lnTo>
                  <a:lnTo>
                    <a:pt x="318" y="157"/>
                  </a:lnTo>
                  <a:lnTo>
                    <a:pt x="318" y="162"/>
                  </a:lnTo>
                  <a:lnTo>
                    <a:pt x="311" y="162"/>
                  </a:lnTo>
                  <a:lnTo>
                    <a:pt x="318" y="168"/>
                  </a:lnTo>
                  <a:lnTo>
                    <a:pt x="324" y="174"/>
                  </a:lnTo>
                  <a:lnTo>
                    <a:pt x="331" y="174"/>
                  </a:lnTo>
                  <a:lnTo>
                    <a:pt x="331" y="186"/>
                  </a:lnTo>
                  <a:lnTo>
                    <a:pt x="311" y="192"/>
                  </a:lnTo>
                  <a:lnTo>
                    <a:pt x="304" y="192"/>
                  </a:lnTo>
                  <a:lnTo>
                    <a:pt x="284" y="192"/>
                  </a:lnTo>
                  <a:lnTo>
                    <a:pt x="277" y="186"/>
                  </a:lnTo>
                  <a:lnTo>
                    <a:pt x="270" y="180"/>
                  </a:lnTo>
                  <a:lnTo>
                    <a:pt x="250" y="180"/>
                  </a:lnTo>
                  <a:lnTo>
                    <a:pt x="243" y="174"/>
                  </a:lnTo>
                  <a:lnTo>
                    <a:pt x="223" y="168"/>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43" name="Freeform 5"/>
            <p:cNvSpPr>
              <a:spLocks/>
            </p:cNvSpPr>
            <p:nvPr/>
          </p:nvSpPr>
          <p:spPr bwMode="auto">
            <a:xfrm>
              <a:off x="4275298" y="2007340"/>
              <a:ext cx="441213" cy="362904"/>
            </a:xfrm>
            <a:custGeom>
              <a:avLst/>
              <a:gdLst>
                <a:gd name="T0" fmla="*/ 2147483647 w 278"/>
                <a:gd name="T1" fmla="*/ 2147483647 h 229"/>
                <a:gd name="T2" fmla="*/ 2147483647 w 278"/>
                <a:gd name="T3" fmla="*/ 2147483647 h 229"/>
                <a:gd name="T4" fmla="*/ 2147483647 w 278"/>
                <a:gd name="T5" fmla="*/ 2147483647 h 229"/>
                <a:gd name="T6" fmla="*/ 2147483647 w 278"/>
                <a:gd name="T7" fmla="*/ 2147483647 h 229"/>
                <a:gd name="T8" fmla="*/ 2147483647 w 278"/>
                <a:gd name="T9" fmla="*/ 2147483647 h 229"/>
                <a:gd name="T10" fmla="*/ 2147483647 w 278"/>
                <a:gd name="T11" fmla="*/ 2147483647 h 229"/>
                <a:gd name="T12" fmla="*/ 2147483647 w 278"/>
                <a:gd name="T13" fmla="*/ 2147483647 h 229"/>
                <a:gd name="T14" fmla="*/ 2147483647 w 278"/>
                <a:gd name="T15" fmla="*/ 2147483647 h 229"/>
                <a:gd name="T16" fmla="*/ 2147483647 w 278"/>
                <a:gd name="T17" fmla="*/ 2147483647 h 229"/>
                <a:gd name="T18" fmla="*/ 2147483647 w 278"/>
                <a:gd name="T19" fmla="*/ 2147483647 h 229"/>
                <a:gd name="T20" fmla="*/ 2147483647 w 278"/>
                <a:gd name="T21" fmla="*/ 2147483647 h 229"/>
                <a:gd name="T22" fmla="*/ 2147483647 w 278"/>
                <a:gd name="T23" fmla="*/ 2147483647 h 229"/>
                <a:gd name="T24" fmla="*/ 2147483647 w 278"/>
                <a:gd name="T25" fmla="*/ 2147483647 h 229"/>
                <a:gd name="T26" fmla="*/ 2147483647 w 278"/>
                <a:gd name="T27" fmla="*/ 2147483647 h 229"/>
                <a:gd name="T28" fmla="*/ 2147483647 w 278"/>
                <a:gd name="T29" fmla="*/ 2147483647 h 229"/>
                <a:gd name="T30" fmla="*/ 2147483647 w 278"/>
                <a:gd name="T31" fmla="*/ 2147483647 h 229"/>
                <a:gd name="T32" fmla="*/ 0 w 278"/>
                <a:gd name="T33" fmla="*/ 2147483647 h 229"/>
                <a:gd name="T34" fmla="*/ 2147483647 w 278"/>
                <a:gd name="T35" fmla="*/ 2147483647 h 229"/>
                <a:gd name="T36" fmla="*/ 2147483647 w 278"/>
                <a:gd name="T37" fmla="*/ 2147483647 h 229"/>
                <a:gd name="T38" fmla="*/ 2147483647 w 278"/>
                <a:gd name="T39" fmla="*/ 2147483647 h 229"/>
                <a:gd name="T40" fmla="*/ 2147483647 w 278"/>
                <a:gd name="T41" fmla="*/ 2147483647 h 229"/>
                <a:gd name="T42" fmla="*/ 2147483647 w 278"/>
                <a:gd name="T43" fmla="*/ 2147483647 h 229"/>
                <a:gd name="T44" fmla="*/ 2147483647 w 278"/>
                <a:gd name="T45" fmla="*/ 0 h 229"/>
                <a:gd name="T46" fmla="*/ 2147483647 w 278"/>
                <a:gd name="T47" fmla="*/ 0 h 229"/>
                <a:gd name="T48" fmla="*/ 2147483647 w 278"/>
                <a:gd name="T49" fmla="*/ 2147483647 h 229"/>
                <a:gd name="T50" fmla="*/ 2147483647 w 278"/>
                <a:gd name="T51" fmla="*/ 2147483647 h 229"/>
                <a:gd name="T52" fmla="*/ 2147483647 w 278"/>
                <a:gd name="T53" fmla="*/ 2147483647 h 229"/>
                <a:gd name="T54" fmla="*/ 2147483647 w 278"/>
                <a:gd name="T55" fmla="*/ 2147483647 h 229"/>
                <a:gd name="T56" fmla="*/ 2147483647 w 278"/>
                <a:gd name="T57" fmla="*/ 2147483647 h 229"/>
                <a:gd name="T58" fmla="*/ 2147483647 w 278"/>
                <a:gd name="T59" fmla="*/ 2147483647 h 229"/>
                <a:gd name="T60" fmla="*/ 2147483647 w 278"/>
                <a:gd name="T61" fmla="*/ 2147483647 h 229"/>
                <a:gd name="T62" fmla="*/ 2147483647 w 278"/>
                <a:gd name="T63" fmla="*/ 2147483647 h 229"/>
                <a:gd name="T64" fmla="*/ 2147483647 w 278"/>
                <a:gd name="T65" fmla="*/ 2147483647 h 229"/>
                <a:gd name="T66" fmla="*/ 2147483647 w 278"/>
                <a:gd name="T67" fmla="*/ 2147483647 h 229"/>
                <a:gd name="T68" fmla="*/ 2147483647 w 278"/>
                <a:gd name="T69" fmla="*/ 2147483647 h 229"/>
                <a:gd name="T70" fmla="*/ 2147483647 w 278"/>
                <a:gd name="T71" fmla="*/ 2147483647 h 229"/>
                <a:gd name="T72" fmla="*/ 2147483647 w 278"/>
                <a:gd name="T73" fmla="*/ 2147483647 h 229"/>
                <a:gd name="T74" fmla="*/ 2147483647 w 278"/>
                <a:gd name="T75" fmla="*/ 2147483647 h 229"/>
                <a:gd name="T76" fmla="*/ 2147483647 w 278"/>
                <a:gd name="T77" fmla="*/ 2147483647 h 229"/>
                <a:gd name="T78" fmla="*/ 2147483647 w 278"/>
                <a:gd name="T79" fmla="*/ 2147483647 h 229"/>
                <a:gd name="T80" fmla="*/ 2147483647 w 278"/>
                <a:gd name="T81" fmla="*/ 2147483647 h 229"/>
                <a:gd name="T82" fmla="*/ 2147483647 w 278"/>
                <a:gd name="T83" fmla="*/ 2147483647 h 229"/>
                <a:gd name="T84" fmla="*/ 2147483647 w 278"/>
                <a:gd name="T85" fmla="*/ 2147483647 h 229"/>
                <a:gd name="T86" fmla="*/ 2147483647 w 278"/>
                <a:gd name="T87" fmla="*/ 2147483647 h 229"/>
                <a:gd name="T88" fmla="*/ 2147483647 w 278"/>
                <a:gd name="T89" fmla="*/ 2147483647 h 229"/>
                <a:gd name="T90" fmla="*/ 2147483647 w 278"/>
                <a:gd name="T91" fmla="*/ 2147483647 h 229"/>
                <a:gd name="T92" fmla="*/ 2147483647 w 278"/>
                <a:gd name="T93" fmla="*/ 2147483647 h 229"/>
                <a:gd name="T94" fmla="*/ 2147483647 w 278"/>
                <a:gd name="T95" fmla="*/ 2147483647 h 229"/>
                <a:gd name="T96" fmla="*/ 2147483647 w 278"/>
                <a:gd name="T97" fmla="*/ 2147483647 h 229"/>
                <a:gd name="T98" fmla="*/ 2147483647 w 278"/>
                <a:gd name="T99" fmla="*/ 2147483647 h 229"/>
                <a:gd name="T100" fmla="*/ 2147483647 w 278"/>
                <a:gd name="T101" fmla="*/ 2147483647 h 229"/>
                <a:gd name="T102" fmla="*/ 2147483647 w 278"/>
                <a:gd name="T103" fmla="*/ 2147483647 h 229"/>
                <a:gd name="T104" fmla="*/ 2147483647 w 278"/>
                <a:gd name="T105" fmla="*/ 2147483647 h 229"/>
                <a:gd name="T106" fmla="*/ 2147483647 w 278"/>
                <a:gd name="T107" fmla="*/ 2147483647 h 229"/>
                <a:gd name="T108" fmla="*/ 2147483647 w 278"/>
                <a:gd name="T109" fmla="*/ 2147483647 h 229"/>
                <a:gd name="T110" fmla="*/ 2147483647 w 278"/>
                <a:gd name="T111" fmla="*/ 2147483647 h 229"/>
                <a:gd name="T112" fmla="*/ 2147483647 w 278"/>
                <a:gd name="T113" fmla="*/ 2147483647 h 229"/>
                <a:gd name="T114" fmla="*/ 2147483647 w 278"/>
                <a:gd name="T115" fmla="*/ 2147483647 h 229"/>
                <a:gd name="T116" fmla="*/ 2147483647 w 278"/>
                <a:gd name="T117" fmla="*/ 2147483647 h 229"/>
                <a:gd name="T118" fmla="*/ 2147483647 w 278"/>
                <a:gd name="T119" fmla="*/ 2147483647 h 229"/>
                <a:gd name="T120" fmla="*/ 2147483647 w 278"/>
                <a:gd name="T121" fmla="*/ 2147483647 h 229"/>
                <a:gd name="T122" fmla="*/ 2147483647 w 278"/>
                <a:gd name="T123" fmla="*/ 2147483647 h 229"/>
                <a:gd name="T124" fmla="*/ 2147483647 w 278"/>
                <a:gd name="T125" fmla="*/ 2147483647 h 2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78"/>
                <a:gd name="T190" fmla="*/ 0 h 229"/>
                <a:gd name="T191" fmla="*/ 278 w 278"/>
                <a:gd name="T192" fmla="*/ 229 h 22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78" h="229">
                  <a:moveTo>
                    <a:pt x="81" y="156"/>
                  </a:moveTo>
                  <a:lnTo>
                    <a:pt x="74" y="150"/>
                  </a:lnTo>
                  <a:lnTo>
                    <a:pt x="81" y="150"/>
                  </a:lnTo>
                  <a:lnTo>
                    <a:pt x="81" y="144"/>
                  </a:lnTo>
                  <a:lnTo>
                    <a:pt x="88" y="144"/>
                  </a:lnTo>
                  <a:lnTo>
                    <a:pt x="88" y="138"/>
                  </a:lnTo>
                  <a:lnTo>
                    <a:pt x="95" y="138"/>
                  </a:lnTo>
                  <a:lnTo>
                    <a:pt x="101" y="132"/>
                  </a:lnTo>
                  <a:lnTo>
                    <a:pt x="95" y="132"/>
                  </a:lnTo>
                  <a:lnTo>
                    <a:pt x="101" y="126"/>
                  </a:lnTo>
                  <a:lnTo>
                    <a:pt x="95" y="126"/>
                  </a:lnTo>
                  <a:lnTo>
                    <a:pt x="95" y="120"/>
                  </a:lnTo>
                  <a:lnTo>
                    <a:pt x="88" y="120"/>
                  </a:lnTo>
                  <a:lnTo>
                    <a:pt x="88" y="126"/>
                  </a:lnTo>
                  <a:lnTo>
                    <a:pt x="81" y="120"/>
                  </a:lnTo>
                  <a:lnTo>
                    <a:pt x="81" y="114"/>
                  </a:lnTo>
                  <a:lnTo>
                    <a:pt x="81" y="108"/>
                  </a:lnTo>
                  <a:lnTo>
                    <a:pt x="74" y="108"/>
                  </a:lnTo>
                  <a:lnTo>
                    <a:pt x="68" y="108"/>
                  </a:lnTo>
                  <a:lnTo>
                    <a:pt x="68" y="102"/>
                  </a:lnTo>
                  <a:lnTo>
                    <a:pt x="74" y="102"/>
                  </a:lnTo>
                  <a:lnTo>
                    <a:pt x="68" y="96"/>
                  </a:lnTo>
                  <a:lnTo>
                    <a:pt x="61" y="90"/>
                  </a:lnTo>
                  <a:lnTo>
                    <a:pt x="68" y="84"/>
                  </a:lnTo>
                  <a:lnTo>
                    <a:pt x="68" y="78"/>
                  </a:lnTo>
                  <a:lnTo>
                    <a:pt x="68" y="72"/>
                  </a:lnTo>
                  <a:lnTo>
                    <a:pt x="68" y="66"/>
                  </a:lnTo>
                  <a:lnTo>
                    <a:pt x="61" y="66"/>
                  </a:lnTo>
                  <a:lnTo>
                    <a:pt x="61" y="60"/>
                  </a:lnTo>
                  <a:lnTo>
                    <a:pt x="61" y="54"/>
                  </a:lnTo>
                  <a:lnTo>
                    <a:pt x="61" y="48"/>
                  </a:lnTo>
                  <a:lnTo>
                    <a:pt x="54" y="48"/>
                  </a:lnTo>
                  <a:lnTo>
                    <a:pt x="54" y="42"/>
                  </a:lnTo>
                  <a:lnTo>
                    <a:pt x="47" y="42"/>
                  </a:lnTo>
                  <a:lnTo>
                    <a:pt x="54" y="42"/>
                  </a:lnTo>
                  <a:lnTo>
                    <a:pt x="47" y="36"/>
                  </a:lnTo>
                  <a:lnTo>
                    <a:pt x="41" y="42"/>
                  </a:lnTo>
                  <a:lnTo>
                    <a:pt x="34" y="42"/>
                  </a:lnTo>
                  <a:lnTo>
                    <a:pt x="34" y="48"/>
                  </a:lnTo>
                  <a:lnTo>
                    <a:pt x="34" y="54"/>
                  </a:lnTo>
                  <a:lnTo>
                    <a:pt x="27" y="60"/>
                  </a:lnTo>
                  <a:lnTo>
                    <a:pt x="27" y="54"/>
                  </a:lnTo>
                  <a:lnTo>
                    <a:pt x="20" y="48"/>
                  </a:lnTo>
                  <a:lnTo>
                    <a:pt x="14" y="54"/>
                  </a:lnTo>
                  <a:lnTo>
                    <a:pt x="14" y="48"/>
                  </a:lnTo>
                  <a:lnTo>
                    <a:pt x="14" y="42"/>
                  </a:lnTo>
                  <a:lnTo>
                    <a:pt x="7" y="42"/>
                  </a:lnTo>
                  <a:lnTo>
                    <a:pt x="7" y="36"/>
                  </a:lnTo>
                  <a:lnTo>
                    <a:pt x="0" y="36"/>
                  </a:lnTo>
                  <a:lnTo>
                    <a:pt x="7" y="30"/>
                  </a:lnTo>
                  <a:lnTo>
                    <a:pt x="0" y="30"/>
                  </a:lnTo>
                  <a:lnTo>
                    <a:pt x="7" y="30"/>
                  </a:lnTo>
                  <a:lnTo>
                    <a:pt x="7" y="24"/>
                  </a:lnTo>
                  <a:lnTo>
                    <a:pt x="7" y="18"/>
                  </a:lnTo>
                  <a:lnTo>
                    <a:pt x="14" y="18"/>
                  </a:lnTo>
                  <a:lnTo>
                    <a:pt x="14" y="12"/>
                  </a:lnTo>
                  <a:lnTo>
                    <a:pt x="14" y="6"/>
                  </a:lnTo>
                  <a:lnTo>
                    <a:pt x="20" y="6"/>
                  </a:lnTo>
                  <a:lnTo>
                    <a:pt x="20" y="12"/>
                  </a:lnTo>
                  <a:lnTo>
                    <a:pt x="20" y="6"/>
                  </a:lnTo>
                  <a:lnTo>
                    <a:pt x="27" y="6"/>
                  </a:lnTo>
                  <a:lnTo>
                    <a:pt x="27" y="12"/>
                  </a:lnTo>
                  <a:lnTo>
                    <a:pt x="34" y="6"/>
                  </a:lnTo>
                  <a:lnTo>
                    <a:pt x="41" y="6"/>
                  </a:lnTo>
                  <a:lnTo>
                    <a:pt x="47" y="6"/>
                  </a:lnTo>
                  <a:lnTo>
                    <a:pt x="54" y="6"/>
                  </a:lnTo>
                  <a:lnTo>
                    <a:pt x="61" y="6"/>
                  </a:lnTo>
                  <a:lnTo>
                    <a:pt x="68" y="0"/>
                  </a:lnTo>
                  <a:lnTo>
                    <a:pt x="74" y="0"/>
                  </a:lnTo>
                  <a:lnTo>
                    <a:pt x="81" y="0"/>
                  </a:lnTo>
                  <a:lnTo>
                    <a:pt x="88" y="0"/>
                  </a:lnTo>
                  <a:lnTo>
                    <a:pt x="95" y="0"/>
                  </a:lnTo>
                  <a:lnTo>
                    <a:pt x="101" y="0"/>
                  </a:lnTo>
                  <a:lnTo>
                    <a:pt x="101" y="6"/>
                  </a:lnTo>
                  <a:lnTo>
                    <a:pt x="108" y="6"/>
                  </a:lnTo>
                  <a:lnTo>
                    <a:pt x="115" y="12"/>
                  </a:lnTo>
                  <a:lnTo>
                    <a:pt x="122" y="18"/>
                  </a:lnTo>
                  <a:lnTo>
                    <a:pt x="128" y="24"/>
                  </a:lnTo>
                  <a:lnTo>
                    <a:pt x="128" y="30"/>
                  </a:lnTo>
                  <a:lnTo>
                    <a:pt x="128" y="36"/>
                  </a:lnTo>
                  <a:lnTo>
                    <a:pt x="135" y="36"/>
                  </a:lnTo>
                  <a:lnTo>
                    <a:pt x="135" y="42"/>
                  </a:lnTo>
                  <a:lnTo>
                    <a:pt x="135" y="48"/>
                  </a:lnTo>
                  <a:lnTo>
                    <a:pt x="135" y="54"/>
                  </a:lnTo>
                  <a:lnTo>
                    <a:pt x="149" y="54"/>
                  </a:lnTo>
                  <a:lnTo>
                    <a:pt x="149" y="48"/>
                  </a:lnTo>
                  <a:lnTo>
                    <a:pt x="155" y="54"/>
                  </a:lnTo>
                  <a:lnTo>
                    <a:pt x="162" y="54"/>
                  </a:lnTo>
                  <a:lnTo>
                    <a:pt x="162" y="60"/>
                  </a:lnTo>
                  <a:lnTo>
                    <a:pt x="169" y="60"/>
                  </a:lnTo>
                  <a:lnTo>
                    <a:pt x="169" y="54"/>
                  </a:lnTo>
                  <a:lnTo>
                    <a:pt x="176" y="54"/>
                  </a:lnTo>
                  <a:lnTo>
                    <a:pt x="176" y="48"/>
                  </a:lnTo>
                  <a:lnTo>
                    <a:pt x="182" y="48"/>
                  </a:lnTo>
                  <a:lnTo>
                    <a:pt x="189" y="48"/>
                  </a:lnTo>
                  <a:lnTo>
                    <a:pt x="196" y="42"/>
                  </a:lnTo>
                  <a:lnTo>
                    <a:pt x="196" y="48"/>
                  </a:lnTo>
                  <a:lnTo>
                    <a:pt x="196" y="60"/>
                  </a:lnTo>
                  <a:lnTo>
                    <a:pt x="203" y="66"/>
                  </a:lnTo>
                  <a:lnTo>
                    <a:pt x="209" y="66"/>
                  </a:lnTo>
                  <a:lnTo>
                    <a:pt x="216" y="66"/>
                  </a:lnTo>
                  <a:lnTo>
                    <a:pt x="216" y="72"/>
                  </a:lnTo>
                  <a:lnTo>
                    <a:pt x="216" y="78"/>
                  </a:lnTo>
                  <a:lnTo>
                    <a:pt x="223" y="84"/>
                  </a:lnTo>
                  <a:lnTo>
                    <a:pt x="223" y="90"/>
                  </a:lnTo>
                  <a:lnTo>
                    <a:pt x="230" y="96"/>
                  </a:lnTo>
                  <a:lnTo>
                    <a:pt x="236" y="96"/>
                  </a:lnTo>
                  <a:lnTo>
                    <a:pt x="243" y="102"/>
                  </a:lnTo>
                  <a:lnTo>
                    <a:pt x="236" y="108"/>
                  </a:lnTo>
                  <a:lnTo>
                    <a:pt x="236" y="114"/>
                  </a:lnTo>
                  <a:lnTo>
                    <a:pt x="243" y="120"/>
                  </a:lnTo>
                  <a:lnTo>
                    <a:pt x="250" y="120"/>
                  </a:lnTo>
                  <a:lnTo>
                    <a:pt x="263" y="120"/>
                  </a:lnTo>
                  <a:lnTo>
                    <a:pt x="263" y="126"/>
                  </a:lnTo>
                  <a:lnTo>
                    <a:pt x="270" y="126"/>
                  </a:lnTo>
                  <a:lnTo>
                    <a:pt x="270" y="132"/>
                  </a:lnTo>
                  <a:lnTo>
                    <a:pt x="277" y="138"/>
                  </a:lnTo>
                  <a:lnTo>
                    <a:pt x="277" y="150"/>
                  </a:lnTo>
                  <a:lnTo>
                    <a:pt x="277" y="156"/>
                  </a:lnTo>
                  <a:lnTo>
                    <a:pt x="277" y="162"/>
                  </a:lnTo>
                  <a:lnTo>
                    <a:pt x="277" y="168"/>
                  </a:lnTo>
                  <a:lnTo>
                    <a:pt x="270" y="174"/>
                  </a:lnTo>
                  <a:lnTo>
                    <a:pt x="277" y="180"/>
                  </a:lnTo>
                  <a:lnTo>
                    <a:pt x="277" y="186"/>
                  </a:lnTo>
                  <a:lnTo>
                    <a:pt x="270" y="192"/>
                  </a:lnTo>
                  <a:lnTo>
                    <a:pt x="263" y="192"/>
                  </a:lnTo>
                  <a:lnTo>
                    <a:pt x="250" y="192"/>
                  </a:lnTo>
                  <a:lnTo>
                    <a:pt x="250" y="186"/>
                  </a:lnTo>
                  <a:lnTo>
                    <a:pt x="243" y="180"/>
                  </a:lnTo>
                  <a:lnTo>
                    <a:pt x="236" y="180"/>
                  </a:lnTo>
                  <a:lnTo>
                    <a:pt x="230" y="174"/>
                  </a:lnTo>
                  <a:lnTo>
                    <a:pt x="223" y="168"/>
                  </a:lnTo>
                  <a:lnTo>
                    <a:pt x="216" y="168"/>
                  </a:lnTo>
                  <a:lnTo>
                    <a:pt x="216" y="162"/>
                  </a:lnTo>
                  <a:lnTo>
                    <a:pt x="203" y="162"/>
                  </a:lnTo>
                  <a:lnTo>
                    <a:pt x="203" y="168"/>
                  </a:lnTo>
                  <a:lnTo>
                    <a:pt x="196" y="174"/>
                  </a:lnTo>
                  <a:lnTo>
                    <a:pt x="196" y="180"/>
                  </a:lnTo>
                  <a:lnTo>
                    <a:pt x="203" y="198"/>
                  </a:lnTo>
                  <a:lnTo>
                    <a:pt x="196" y="204"/>
                  </a:lnTo>
                  <a:lnTo>
                    <a:pt x="189" y="198"/>
                  </a:lnTo>
                  <a:lnTo>
                    <a:pt x="182" y="198"/>
                  </a:lnTo>
                  <a:lnTo>
                    <a:pt x="182" y="204"/>
                  </a:lnTo>
                  <a:lnTo>
                    <a:pt x="176" y="210"/>
                  </a:lnTo>
                  <a:lnTo>
                    <a:pt x="176" y="216"/>
                  </a:lnTo>
                  <a:lnTo>
                    <a:pt x="169" y="222"/>
                  </a:lnTo>
                  <a:lnTo>
                    <a:pt x="162" y="216"/>
                  </a:lnTo>
                  <a:lnTo>
                    <a:pt x="162" y="210"/>
                  </a:lnTo>
                  <a:lnTo>
                    <a:pt x="162" y="204"/>
                  </a:lnTo>
                  <a:lnTo>
                    <a:pt x="155" y="204"/>
                  </a:lnTo>
                  <a:lnTo>
                    <a:pt x="155" y="198"/>
                  </a:lnTo>
                  <a:lnTo>
                    <a:pt x="149" y="192"/>
                  </a:lnTo>
                  <a:lnTo>
                    <a:pt x="142" y="192"/>
                  </a:lnTo>
                  <a:lnTo>
                    <a:pt x="128" y="192"/>
                  </a:lnTo>
                  <a:lnTo>
                    <a:pt x="128" y="198"/>
                  </a:lnTo>
                  <a:lnTo>
                    <a:pt x="122" y="198"/>
                  </a:lnTo>
                  <a:lnTo>
                    <a:pt x="122" y="204"/>
                  </a:lnTo>
                  <a:lnTo>
                    <a:pt x="122" y="210"/>
                  </a:lnTo>
                  <a:lnTo>
                    <a:pt x="115" y="210"/>
                  </a:lnTo>
                  <a:lnTo>
                    <a:pt x="115" y="216"/>
                  </a:lnTo>
                  <a:lnTo>
                    <a:pt x="108" y="216"/>
                  </a:lnTo>
                  <a:lnTo>
                    <a:pt x="95" y="216"/>
                  </a:lnTo>
                  <a:lnTo>
                    <a:pt x="88" y="210"/>
                  </a:lnTo>
                  <a:lnTo>
                    <a:pt x="88" y="216"/>
                  </a:lnTo>
                  <a:lnTo>
                    <a:pt x="81" y="216"/>
                  </a:lnTo>
                  <a:lnTo>
                    <a:pt x="74" y="216"/>
                  </a:lnTo>
                  <a:lnTo>
                    <a:pt x="74" y="222"/>
                  </a:lnTo>
                  <a:lnTo>
                    <a:pt x="68" y="228"/>
                  </a:lnTo>
                  <a:lnTo>
                    <a:pt x="61" y="228"/>
                  </a:lnTo>
                  <a:lnTo>
                    <a:pt x="61" y="222"/>
                  </a:lnTo>
                  <a:lnTo>
                    <a:pt x="54" y="222"/>
                  </a:lnTo>
                  <a:lnTo>
                    <a:pt x="54" y="216"/>
                  </a:lnTo>
                  <a:lnTo>
                    <a:pt x="47" y="216"/>
                  </a:lnTo>
                  <a:lnTo>
                    <a:pt x="41" y="216"/>
                  </a:lnTo>
                  <a:lnTo>
                    <a:pt x="41" y="210"/>
                  </a:lnTo>
                  <a:lnTo>
                    <a:pt x="41" y="204"/>
                  </a:lnTo>
                  <a:lnTo>
                    <a:pt x="41" y="198"/>
                  </a:lnTo>
                  <a:lnTo>
                    <a:pt x="47" y="198"/>
                  </a:lnTo>
                  <a:lnTo>
                    <a:pt x="54" y="198"/>
                  </a:lnTo>
                  <a:lnTo>
                    <a:pt x="68" y="192"/>
                  </a:lnTo>
                  <a:lnTo>
                    <a:pt x="61" y="186"/>
                  </a:lnTo>
                  <a:lnTo>
                    <a:pt x="54" y="186"/>
                  </a:lnTo>
                  <a:lnTo>
                    <a:pt x="54" y="180"/>
                  </a:lnTo>
                  <a:lnTo>
                    <a:pt x="61" y="174"/>
                  </a:lnTo>
                  <a:lnTo>
                    <a:pt x="61" y="168"/>
                  </a:lnTo>
                  <a:lnTo>
                    <a:pt x="61" y="162"/>
                  </a:lnTo>
                  <a:lnTo>
                    <a:pt x="61" y="156"/>
                  </a:lnTo>
                  <a:lnTo>
                    <a:pt x="74" y="156"/>
                  </a:lnTo>
                  <a:lnTo>
                    <a:pt x="81" y="156"/>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44" name="Freeform 6"/>
            <p:cNvSpPr>
              <a:spLocks/>
            </p:cNvSpPr>
            <p:nvPr/>
          </p:nvSpPr>
          <p:spPr bwMode="auto">
            <a:xfrm>
              <a:off x="6152066" y="2681915"/>
              <a:ext cx="378797" cy="279649"/>
            </a:xfrm>
            <a:custGeom>
              <a:avLst/>
              <a:gdLst>
                <a:gd name="T0" fmla="*/ 2147483647 w 239"/>
                <a:gd name="T1" fmla="*/ 2147483647 h 175"/>
                <a:gd name="T2" fmla="*/ 2147483647 w 239"/>
                <a:gd name="T3" fmla="*/ 2147483647 h 175"/>
                <a:gd name="T4" fmla="*/ 2147483647 w 239"/>
                <a:gd name="T5" fmla="*/ 2147483647 h 175"/>
                <a:gd name="T6" fmla="*/ 2147483647 w 239"/>
                <a:gd name="T7" fmla="*/ 2147483647 h 175"/>
                <a:gd name="T8" fmla="*/ 2147483647 w 239"/>
                <a:gd name="T9" fmla="*/ 2147483647 h 175"/>
                <a:gd name="T10" fmla="*/ 2147483647 w 239"/>
                <a:gd name="T11" fmla="*/ 2147483647 h 175"/>
                <a:gd name="T12" fmla="*/ 2147483647 w 239"/>
                <a:gd name="T13" fmla="*/ 2147483647 h 175"/>
                <a:gd name="T14" fmla="*/ 2147483647 w 239"/>
                <a:gd name="T15" fmla="*/ 2147483647 h 175"/>
                <a:gd name="T16" fmla="*/ 2147483647 w 239"/>
                <a:gd name="T17" fmla="*/ 2147483647 h 175"/>
                <a:gd name="T18" fmla="*/ 2147483647 w 239"/>
                <a:gd name="T19" fmla="*/ 2147483647 h 175"/>
                <a:gd name="T20" fmla="*/ 2147483647 w 239"/>
                <a:gd name="T21" fmla="*/ 2147483647 h 175"/>
                <a:gd name="T22" fmla="*/ 2147483647 w 239"/>
                <a:gd name="T23" fmla="*/ 2147483647 h 175"/>
                <a:gd name="T24" fmla="*/ 2147483647 w 239"/>
                <a:gd name="T25" fmla="*/ 2147483647 h 175"/>
                <a:gd name="T26" fmla="*/ 2147483647 w 239"/>
                <a:gd name="T27" fmla="*/ 2147483647 h 175"/>
                <a:gd name="T28" fmla="*/ 2147483647 w 239"/>
                <a:gd name="T29" fmla="*/ 2147483647 h 175"/>
                <a:gd name="T30" fmla="*/ 2147483647 w 239"/>
                <a:gd name="T31" fmla="*/ 2147483647 h 175"/>
                <a:gd name="T32" fmla="*/ 0 w 239"/>
                <a:gd name="T33" fmla="*/ 2147483647 h 175"/>
                <a:gd name="T34" fmla="*/ 2147483647 w 239"/>
                <a:gd name="T35" fmla="*/ 2147483647 h 175"/>
                <a:gd name="T36" fmla="*/ 2147483647 w 239"/>
                <a:gd name="T37" fmla="*/ 2147483647 h 175"/>
                <a:gd name="T38" fmla="*/ 2147483647 w 239"/>
                <a:gd name="T39" fmla="*/ 2147483647 h 175"/>
                <a:gd name="T40" fmla="*/ 2147483647 w 239"/>
                <a:gd name="T41" fmla="*/ 2147483647 h 175"/>
                <a:gd name="T42" fmla="*/ 2147483647 w 239"/>
                <a:gd name="T43" fmla="*/ 2147483647 h 175"/>
                <a:gd name="T44" fmla="*/ 2147483647 w 239"/>
                <a:gd name="T45" fmla="*/ 2147483647 h 175"/>
                <a:gd name="T46" fmla="*/ 2147483647 w 239"/>
                <a:gd name="T47" fmla="*/ 2147483647 h 175"/>
                <a:gd name="T48" fmla="*/ 2147483647 w 239"/>
                <a:gd name="T49" fmla="*/ 2147483647 h 175"/>
                <a:gd name="T50" fmla="*/ 2147483647 w 239"/>
                <a:gd name="T51" fmla="*/ 2147483647 h 175"/>
                <a:gd name="T52" fmla="*/ 2147483647 w 239"/>
                <a:gd name="T53" fmla="*/ 2147483647 h 175"/>
                <a:gd name="T54" fmla="*/ 2147483647 w 239"/>
                <a:gd name="T55" fmla="*/ 2147483647 h 175"/>
                <a:gd name="T56" fmla="*/ 2147483647 w 239"/>
                <a:gd name="T57" fmla="*/ 2147483647 h 175"/>
                <a:gd name="T58" fmla="*/ 2147483647 w 239"/>
                <a:gd name="T59" fmla="*/ 2147483647 h 175"/>
                <a:gd name="T60" fmla="*/ 2147483647 w 239"/>
                <a:gd name="T61" fmla="*/ 2147483647 h 175"/>
                <a:gd name="T62" fmla="*/ 2147483647 w 239"/>
                <a:gd name="T63" fmla="*/ 2147483647 h 175"/>
                <a:gd name="T64" fmla="*/ 2147483647 w 239"/>
                <a:gd name="T65" fmla="*/ 2147483647 h 175"/>
                <a:gd name="T66" fmla="*/ 2147483647 w 239"/>
                <a:gd name="T67" fmla="*/ 2147483647 h 175"/>
                <a:gd name="T68" fmla="*/ 2147483647 w 239"/>
                <a:gd name="T69" fmla="*/ 2147483647 h 175"/>
                <a:gd name="T70" fmla="*/ 2147483647 w 239"/>
                <a:gd name="T71" fmla="*/ 2147483647 h 175"/>
                <a:gd name="T72" fmla="*/ 2147483647 w 239"/>
                <a:gd name="T73" fmla="*/ 2147483647 h 175"/>
                <a:gd name="T74" fmla="*/ 2147483647 w 239"/>
                <a:gd name="T75" fmla="*/ 2147483647 h 175"/>
                <a:gd name="T76" fmla="*/ 2147483647 w 239"/>
                <a:gd name="T77" fmla="*/ 2147483647 h 175"/>
                <a:gd name="T78" fmla="*/ 2147483647 w 239"/>
                <a:gd name="T79" fmla="*/ 2147483647 h 175"/>
                <a:gd name="T80" fmla="*/ 2147483647 w 239"/>
                <a:gd name="T81" fmla="*/ 2147483647 h 175"/>
                <a:gd name="T82" fmla="*/ 2147483647 w 239"/>
                <a:gd name="T83" fmla="*/ 2147483647 h 175"/>
                <a:gd name="T84" fmla="*/ 2147483647 w 239"/>
                <a:gd name="T85" fmla="*/ 2147483647 h 175"/>
                <a:gd name="T86" fmla="*/ 2147483647 w 239"/>
                <a:gd name="T87" fmla="*/ 2147483647 h 175"/>
                <a:gd name="T88" fmla="*/ 2147483647 w 239"/>
                <a:gd name="T89" fmla="*/ 2147483647 h 175"/>
                <a:gd name="T90" fmla="*/ 2147483647 w 239"/>
                <a:gd name="T91" fmla="*/ 2147483647 h 175"/>
                <a:gd name="T92" fmla="*/ 2147483647 w 239"/>
                <a:gd name="T93" fmla="*/ 2147483647 h 175"/>
                <a:gd name="T94" fmla="*/ 2147483647 w 239"/>
                <a:gd name="T95" fmla="*/ 2147483647 h 175"/>
                <a:gd name="T96" fmla="*/ 2147483647 w 239"/>
                <a:gd name="T97" fmla="*/ 2147483647 h 175"/>
                <a:gd name="T98" fmla="*/ 2147483647 w 239"/>
                <a:gd name="T99" fmla="*/ 2147483647 h 1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39"/>
                <a:gd name="T151" fmla="*/ 0 h 175"/>
                <a:gd name="T152" fmla="*/ 239 w 239"/>
                <a:gd name="T153" fmla="*/ 175 h 17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39" h="175">
                  <a:moveTo>
                    <a:pt x="130" y="90"/>
                  </a:moveTo>
                  <a:lnTo>
                    <a:pt x="130" y="102"/>
                  </a:lnTo>
                  <a:lnTo>
                    <a:pt x="123" y="108"/>
                  </a:lnTo>
                  <a:lnTo>
                    <a:pt x="116" y="108"/>
                  </a:lnTo>
                  <a:lnTo>
                    <a:pt x="109" y="108"/>
                  </a:lnTo>
                  <a:lnTo>
                    <a:pt x="103" y="108"/>
                  </a:lnTo>
                  <a:lnTo>
                    <a:pt x="103" y="102"/>
                  </a:lnTo>
                  <a:lnTo>
                    <a:pt x="89" y="102"/>
                  </a:lnTo>
                  <a:lnTo>
                    <a:pt x="89" y="108"/>
                  </a:lnTo>
                  <a:lnTo>
                    <a:pt x="89" y="114"/>
                  </a:lnTo>
                  <a:lnTo>
                    <a:pt x="82" y="120"/>
                  </a:lnTo>
                  <a:lnTo>
                    <a:pt x="82" y="126"/>
                  </a:lnTo>
                  <a:lnTo>
                    <a:pt x="82" y="132"/>
                  </a:lnTo>
                  <a:lnTo>
                    <a:pt x="74" y="132"/>
                  </a:lnTo>
                  <a:lnTo>
                    <a:pt x="82" y="132"/>
                  </a:lnTo>
                  <a:lnTo>
                    <a:pt x="74" y="132"/>
                  </a:lnTo>
                  <a:lnTo>
                    <a:pt x="68" y="144"/>
                  </a:lnTo>
                  <a:lnTo>
                    <a:pt x="68" y="150"/>
                  </a:lnTo>
                  <a:lnTo>
                    <a:pt x="61" y="150"/>
                  </a:lnTo>
                  <a:lnTo>
                    <a:pt x="47" y="156"/>
                  </a:lnTo>
                  <a:lnTo>
                    <a:pt x="47" y="150"/>
                  </a:lnTo>
                  <a:lnTo>
                    <a:pt x="41" y="156"/>
                  </a:lnTo>
                  <a:lnTo>
                    <a:pt x="41" y="168"/>
                  </a:lnTo>
                  <a:lnTo>
                    <a:pt x="34" y="174"/>
                  </a:lnTo>
                  <a:lnTo>
                    <a:pt x="27" y="174"/>
                  </a:lnTo>
                  <a:lnTo>
                    <a:pt x="27" y="162"/>
                  </a:lnTo>
                  <a:lnTo>
                    <a:pt x="20" y="156"/>
                  </a:lnTo>
                  <a:lnTo>
                    <a:pt x="14" y="156"/>
                  </a:lnTo>
                  <a:lnTo>
                    <a:pt x="20" y="150"/>
                  </a:lnTo>
                  <a:lnTo>
                    <a:pt x="14" y="138"/>
                  </a:lnTo>
                  <a:lnTo>
                    <a:pt x="14" y="132"/>
                  </a:lnTo>
                  <a:lnTo>
                    <a:pt x="7" y="132"/>
                  </a:lnTo>
                  <a:lnTo>
                    <a:pt x="7" y="126"/>
                  </a:lnTo>
                  <a:lnTo>
                    <a:pt x="0" y="120"/>
                  </a:lnTo>
                  <a:lnTo>
                    <a:pt x="7" y="114"/>
                  </a:lnTo>
                  <a:lnTo>
                    <a:pt x="7" y="108"/>
                  </a:lnTo>
                  <a:lnTo>
                    <a:pt x="7" y="102"/>
                  </a:lnTo>
                  <a:lnTo>
                    <a:pt x="7" y="96"/>
                  </a:lnTo>
                  <a:lnTo>
                    <a:pt x="7" y="90"/>
                  </a:lnTo>
                  <a:lnTo>
                    <a:pt x="14" y="90"/>
                  </a:lnTo>
                  <a:lnTo>
                    <a:pt x="14" y="84"/>
                  </a:lnTo>
                  <a:lnTo>
                    <a:pt x="20" y="78"/>
                  </a:lnTo>
                  <a:lnTo>
                    <a:pt x="20" y="84"/>
                  </a:lnTo>
                  <a:lnTo>
                    <a:pt x="27" y="78"/>
                  </a:lnTo>
                  <a:lnTo>
                    <a:pt x="34" y="72"/>
                  </a:lnTo>
                  <a:lnTo>
                    <a:pt x="47" y="60"/>
                  </a:lnTo>
                  <a:lnTo>
                    <a:pt x="41" y="54"/>
                  </a:lnTo>
                  <a:lnTo>
                    <a:pt x="47" y="54"/>
                  </a:lnTo>
                  <a:lnTo>
                    <a:pt x="54" y="54"/>
                  </a:lnTo>
                  <a:lnTo>
                    <a:pt x="61" y="42"/>
                  </a:lnTo>
                  <a:lnTo>
                    <a:pt x="61" y="36"/>
                  </a:lnTo>
                  <a:lnTo>
                    <a:pt x="68" y="30"/>
                  </a:lnTo>
                  <a:lnTo>
                    <a:pt x="82" y="24"/>
                  </a:lnTo>
                  <a:lnTo>
                    <a:pt x="82" y="18"/>
                  </a:lnTo>
                  <a:lnTo>
                    <a:pt x="74" y="12"/>
                  </a:lnTo>
                  <a:lnTo>
                    <a:pt x="89" y="12"/>
                  </a:lnTo>
                  <a:lnTo>
                    <a:pt x="96" y="12"/>
                  </a:lnTo>
                  <a:lnTo>
                    <a:pt x="96" y="6"/>
                  </a:lnTo>
                  <a:lnTo>
                    <a:pt x="109" y="0"/>
                  </a:lnTo>
                  <a:lnTo>
                    <a:pt x="143" y="24"/>
                  </a:lnTo>
                  <a:lnTo>
                    <a:pt x="150" y="30"/>
                  </a:lnTo>
                  <a:lnTo>
                    <a:pt x="164" y="36"/>
                  </a:lnTo>
                  <a:lnTo>
                    <a:pt x="164" y="30"/>
                  </a:lnTo>
                  <a:lnTo>
                    <a:pt x="164" y="36"/>
                  </a:lnTo>
                  <a:lnTo>
                    <a:pt x="170" y="42"/>
                  </a:lnTo>
                  <a:lnTo>
                    <a:pt x="191" y="42"/>
                  </a:lnTo>
                  <a:lnTo>
                    <a:pt x="191" y="36"/>
                  </a:lnTo>
                  <a:lnTo>
                    <a:pt x="191" y="42"/>
                  </a:lnTo>
                  <a:lnTo>
                    <a:pt x="191" y="36"/>
                  </a:lnTo>
                  <a:lnTo>
                    <a:pt x="197" y="36"/>
                  </a:lnTo>
                  <a:lnTo>
                    <a:pt x="204" y="42"/>
                  </a:lnTo>
                  <a:lnTo>
                    <a:pt x="211" y="48"/>
                  </a:lnTo>
                  <a:lnTo>
                    <a:pt x="218" y="54"/>
                  </a:lnTo>
                  <a:lnTo>
                    <a:pt x="224" y="54"/>
                  </a:lnTo>
                  <a:lnTo>
                    <a:pt x="224" y="60"/>
                  </a:lnTo>
                  <a:lnTo>
                    <a:pt x="224" y="72"/>
                  </a:lnTo>
                  <a:lnTo>
                    <a:pt x="231" y="84"/>
                  </a:lnTo>
                  <a:lnTo>
                    <a:pt x="224" y="84"/>
                  </a:lnTo>
                  <a:lnTo>
                    <a:pt x="224" y="90"/>
                  </a:lnTo>
                  <a:lnTo>
                    <a:pt x="231" y="90"/>
                  </a:lnTo>
                  <a:lnTo>
                    <a:pt x="238" y="90"/>
                  </a:lnTo>
                  <a:lnTo>
                    <a:pt x="238" y="96"/>
                  </a:lnTo>
                  <a:lnTo>
                    <a:pt x="231" y="102"/>
                  </a:lnTo>
                  <a:lnTo>
                    <a:pt x="224" y="102"/>
                  </a:lnTo>
                  <a:lnTo>
                    <a:pt x="218" y="102"/>
                  </a:lnTo>
                  <a:lnTo>
                    <a:pt x="218" y="96"/>
                  </a:lnTo>
                  <a:lnTo>
                    <a:pt x="218" y="90"/>
                  </a:lnTo>
                  <a:lnTo>
                    <a:pt x="218" y="96"/>
                  </a:lnTo>
                  <a:lnTo>
                    <a:pt x="204" y="96"/>
                  </a:lnTo>
                  <a:lnTo>
                    <a:pt x="197" y="96"/>
                  </a:lnTo>
                  <a:lnTo>
                    <a:pt x="191" y="96"/>
                  </a:lnTo>
                  <a:lnTo>
                    <a:pt x="184" y="96"/>
                  </a:lnTo>
                  <a:lnTo>
                    <a:pt x="177" y="96"/>
                  </a:lnTo>
                  <a:lnTo>
                    <a:pt x="170" y="102"/>
                  </a:lnTo>
                  <a:lnTo>
                    <a:pt x="157" y="108"/>
                  </a:lnTo>
                  <a:lnTo>
                    <a:pt x="157" y="114"/>
                  </a:lnTo>
                  <a:lnTo>
                    <a:pt x="150" y="114"/>
                  </a:lnTo>
                  <a:lnTo>
                    <a:pt x="143" y="102"/>
                  </a:lnTo>
                  <a:lnTo>
                    <a:pt x="136" y="96"/>
                  </a:lnTo>
                  <a:lnTo>
                    <a:pt x="136" y="90"/>
                  </a:lnTo>
                  <a:lnTo>
                    <a:pt x="130" y="90"/>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45" name="Freeform 7"/>
            <p:cNvSpPr>
              <a:spLocks/>
            </p:cNvSpPr>
            <p:nvPr/>
          </p:nvSpPr>
          <p:spPr bwMode="auto">
            <a:xfrm>
              <a:off x="3773823" y="1616683"/>
              <a:ext cx="439060" cy="247629"/>
            </a:xfrm>
            <a:custGeom>
              <a:avLst/>
              <a:gdLst>
                <a:gd name="T0" fmla="*/ 2147483647 w 277"/>
                <a:gd name="T1" fmla="*/ 0 h 157"/>
                <a:gd name="T2" fmla="*/ 2147483647 w 277"/>
                <a:gd name="T3" fmla="*/ 2147483647 h 157"/>
                <a:gd name="T4" fmla="*/ 2147483647 w 277"/>
                <a:gd name="T5" fmla="*/ 2147483647 h 157"/>
                <a:gd name="T6" fmla="*/ 2147483647 w 277"/>
                <a:gd name="T7" fmla="*/ 2147483647 h 157"/>
                <a:gd name="T8" fmla="*/ 2147483647 w 277"/>
                <a:gd name="T9" fmla="*/ 2147483647 h 157"/>
                <a:gd name="T10" fmla="*/ 2147483647 w 277"/>
                <a:gd name="T11" fmla="*/ 2147483647 h 157"/>
                <a:gd name="T12" fmla="*/ 2147483647 w 277"/>
                <a:gd name="T13" fmla="*/ 2147483647 h 157"/>
                <a:gd name="T14" fmla="*/ 2147483647 w 277"/>
                <a:gd name="T15" fmla="*/ 2147483647 h 157"/>
                <a:gd name="T16" fmla="*/ 2147483647 w 277"/>
                <a:gd name="T17" fmla="*/ 2147483647 h 157"/>
                <a:gd name="T18" fmla="*/ 2147483647 w 277"/>
                <a:gd name="T19" fmla="*/ 2147483647 h 157"/>
                <a:gd name="T20" fmla="*/ 2147483647 w 277"/>
                <a:gd name="T21" fmla="*/ 2147483647 h 157"/>
                <a:gd name="T22" fmla="*/ 2147483647 w 277"/>
                <a:gd name="T23" fmla="*/ 2147483647 h 157"/>
                <a:gd name="T24" fmla="*/ 2147483647 w 277"/>
                <a:gd name="T25" fmla="*/ 2147483647 h 157"/>
                <a:gd name="T26" fmla="*/ 2147483647 w 277"/>
                <a:gd name="T27" fmla="*/ 2147483647 h 157"/>
                <a:gd name="T28" fmla="*/ 2147483647 w 277"/>
                <a:gd name="T29" fmla="*/ 2147483647 h 157"/>
                <a:gd name="T30" fmla="*/ 2147483647 w 277"/>
                <a:gd name="T31" fmla="*/ 2147483647 h 157"/>
                <a:gd name="T32" fmla="*/ 2147483647 w 277"/>
                <a:gd name="T33" fmla="*/ 2147483647 h 157"/>
                <a:gd name="T34" fmla="*/ 2147483647 w 277"/>
                <a:gd name="T35" fmla="*/ 2147483647 h 157"/>
                <a:gd name="T36" fmla="*/ 2147483647 w 277"/>
                <a:gd name="T37" fmla="*/ 2147483647 h 157"/>
                <a:gd name="T38" fmla="*/ 2147483647 w 277"/>
                <a:gd name="T39" fmla="*/ 2147483647 h 157"/>
                <a:gd name="T40" fmla="*/ 2147483647 w 277"/>
                <a:gd name="T41" fmla="*/ 2147483647 h 157"/>
                <a:gd name="T42" fmla="*/ 2147483647 w 277"/>
                <a:gd name="T43" fmla="*/ 2147483647 h 157"/>
                <a:gd name="T44" fmla="*/ 2147483647 w 277"/>
                <a:gd name="T45" fmla="*/ 2147483647 h 157"/>
                <a:gd name="T46" fmla="*/ 2147483647 w 277"/>
                <a:gd name="T47" fmla="*/ 2147483647 h 157"/>
                <a:gd name="T48" fmla="*/ 2147483647 w 277"/>
                <a:gd name="T49" fmla="*/ 2147483647 h 157"/>
                <a:gd name="T50" fmla="*/ 2147483647 w 277"/>
                <a:gd name="T51" fmla="*/ 2147483647 h 157"/>
                <a:gd name="T52" fmla="*/ 2147483647 w 277"/>
                <a:gd name="T53" fmla="*/ 2147483647 h 157"/>
                <a:gd name="T54" fmla="*/ 2147483647 w 277"/>
                <a:gd name="T55" fmla="*/ 2147483647 h 157"/>
                <a:gd name="T56" fmla="*/ 2147483647 w 277"/>
                <a:gd name="T57" fmla="*/ 2147483647 h 157"/>
                <a:gd name="T58" fmla="*/ 2147483647 w 277"/>
                <a:gd name="T59" fmla="*/ 2147483647 h 157"/>
                <a:gd name="T60" fmla="*/ 2147483647 w 277"/>
                <a:gd name="T61" fmla="*/ 2147483647 h 157"/>
                <a:gd name="T62" fmla="*/ 2147483647 w 277"/>
                <a:gd name="T63" fmla="*/ 2147483647 h 157"/>
                <a:gd name="T64" fmla="*/ 2147483647 w 277"/>
                <a:gd name="T65" fmla="*/ 2147483647 h 157"/>
                <a:gd name="T66" fmla="*/ 0 w 277"/>
                <a:gd name="T67" fmla="*/ 2147483647 h 157"/>
                <a:gd name="T68" fmla="*/ 0 w 277"/>
                <a:gd name="T69" fmla="*/ 2147483647 h 157"/>
                <a:gd name="T70" fmla="*/ 0 w 277"/>
                <a:gd name="T71" fmla="*/ 2147483647 h 157"/>
                <a:gd name="T72" fmla="*/ 2147483647 w 277"/>
                <a:gd name="T73" fmla="*/ 2147483647 h 157"/>
                <a:gd name="T74" fmla="*/ 2147483647 w 277"/>
                <a:gd name="T75" fmla="*/ 2147483647 h 157"/>
                <a:gd name="T76" fmla="*/ 2147483647 w 277"/>
                <a:gd name="T77" fmla="*/ 2147483647 h 157"/>
                <a:gd name="T78" fmla="*/ 2147483647 w 277"/>
                <a:gd name="T79" fmla="*/ 2147483647 h 157"/>
                <a:gd name="T80" fmla="*/ 2147483647 w 277"/>
                <a:gd name="T81" fmla="*/ 2147483647 h 157"/>
                <a:gd name="T82" fmla="*/ 2147483647 w 277"/>
                <a:gd name="T83" fmla="*/ 2147483647 h 157"/>
                <a:gd name="T84" fmla="*/ 2147483647 w 277"/>
                <a:gd name="T85" fmla="*/ 2147483647 h 157"/>
                <a:gd name="T86" fmla="*/ 2147483647 w 277"/>
                <a:gd name="T87" fmla="*/ 2147483647 h 157"/>
                <a:gd name="T88" fmla="*/ 2147483647 w 277"/>
                <a:gd name="T89" fmla="*/ 2147483647 h 157"/>
                <a:gd name="T90" fmla="*/ 2147483647 w 277"/>
                <a:gd name="T91" fmla="*/ 2147483647 h 157"/>
                <a:gd name="T92" fmla="*/ 2147483647 w 277"/>
                <a:gd name="T93" fmla="*/ 2147483647 h 157"/>
                <a:gd name="T94" fmla="*/ 2147483647 w 277"/>
                <a:gd name="T95" fmla="*/ 2147483647 h 157"/>
                <a:gd name="T96" fmla="*/ 2147483647 w 277"/>
                <a:gd name="T97" fmla="*/ 2147483647 h 157"/>
                <a:gd name="T98" fmla="*/ 2147483647 w 277"/>
                <a:gd name="T99" fmla="*/ 2147483647 h 157"/>
                <a:gd name="T100" fmla="*/ 2147483647 w 277"/>
                <a:gd name="T101" fmla="*/ 2147483647 h 157"/>
                <a:gd name="T102" fmla="*/ 2147483647 w 277"/>
                <a:gd name="T103" fmla="*/ 0 h 157"/>
                <a:gd name="T104" fmla="*/ 2147483647 w 277"/>
                <a:gd name="T105" fmla="*/ 0 h 1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77"/>
                <a:gd name="T160" fmla="*/ 0 h 157"/>
                <a:gd name="T161" fmla="*/ 277 w 277"/>
                <a:gd name="T162" fmla="*/ 157 h 15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77" h="157">
                  <a:moveTo>
                    <a:pt x="202" y="0"/>
                  </a:moveTo>
                  <a:lnTo>
                    <a:pt x="209" y="0"/>
                  </a:lnTo>
                  <a:lnTo>
                    <a:pt x="215" y="6"/>
                  </a:lnTo>
                  <a:lnTo>
                    <a:pt x="222" y="12"/>
                  </a:lnTo>
                  <a:lnTo>
                    <a:pt x="222" y="18"/>
                  </a:lnTo>
                  <a:lnTo>
                    <a:pt x="229" y="18"/>
                  </a:lnTo>
                  <a:lnTo>
                    <a:pt x="236" y="12"/>
                  </a:lnTo>
                  <a:lnTo>
                    <a:pt x="242" y="18"/>
                  </a:lnTo>
                  <a:lnTo>
                    <a:pt x="256" y="18"/>
                  </a:lnTo>
                  <a:lnTo>
                    <a:pt x="263" y="18"/>
                  </a:lnTo>
                  <a:lnTo>
                    <a:pt x="263" y="36"/>
                  </a:lnTo>
                  <a:lnTo>
                    <a:pt x="263" y="42"/>
                  </a:lnTo>
                  <a:lnTo>
                    <a:pt x="263" y="48"/>
                  </a:lnTo>
                  <a:lnTo>
                    <a:pt x="263" y="60"/>
                  </a:lnTo>
                  <a:lnTo>
                    <a:pt x="269" y="72"/>
                  </a:lnTo>
                  <a:lnTo>
                    <a:pt x="276" y="72"/>
                  </a:lnTo>
                  <a:lnTo>
                    <a:pt x="276" y="78"/>
                  </a:lnTo>
                  <a:lnTo>
                    <a:pt x="276" y="84"/>
                  </a:lnTo>
                  <a:lnTo>
                    <a:pt x="269" y="90"/>
                  </a:lnTo>
                  <a:lnTo>
                    <a:pt x="269" y="96"/>
                  </a:lnTo>
                  <a:lnTo>
                    <a:pt x="276" y="96"/>
                  </a:lnTo>
                  <a:lnTo>
                    <a:pt x="276" y="102"/>
                  </a:lnTo>
                  <a:lnTo>
                    <a:pt x="276" y="108"/>
                  </a:lnTo>
                  <a:lnTo>
                    <a:pt x="269" y="114"/>
                  </a:lnTo>
                  <a:lnTo>
                    <a:pt x="269" y="120"/>
                  </a:lnTo>
                  <a:lnTo>
                    <a:pt x="263" y="120"/>
                  </a:lnTo>
                  <a:lnTo>
                    <a:pt x="256" y="120"/>
                  </a:lnTo>
                  <a:lnTo>
                    <a:pt x="242" y="126"/>
                  </a:lnTo>
                  <a:lnTo>
                    <a:pt x="229" y="132"/>
                  </a:lnTo>
                  <a:lnTo>
                    <a:pt x="222" y="132"/>
                  </a:lnTo>
                  <a:lnTo>
                    <a:pt x="215" y="132"/>
                  </a:lnTo>
                  <a:lnTo>
                    <a:pt x="202" y="126"/>
                  </a:lnTo>
                  <a:lnTo>
                    <a:pt x="195" y="132"/>
                  </a:lnTo>
                  <a:lnTo>
                    <a:pt x="195" y="126"/>
                  </a:lnTo>
                  <a:lnTo>
                    <a:pt x="188" y="120"/>
                  </a:lnTo>
                  <a:lnTo>
                    <a:pt x="175" y="126"/>
                  </a:lnTo>
                  <a:lnTo>
                    <a:pt x="168" y="126"/>
                  </a:lnTo>
                  <a:lnTo>
                    <a:pt x="162" y="126"/>
                  </a:lnTo>
                  <a:lnTo>
                    <a:pt x="155" y="132"/>
                  </a:lnTo>
                  <a:lnTo>
                    <a:pt x="148" y="132"/>
                  </a:lnTo>
                  <a:lnTo>
                    <a:pt x="148" y="138"/>
                  </a:lnTo>
                  <a:lnTo>
                    <a:pt x="141" y="144"/>
                  </a:lnTo>
                  <a:lnTo>
                    <a:pt x="135" y="138"/>
                  </a:lnTo>
                  <a:lnTo>
                    <a:pt x="128" y="144"/>
                  </a:lnTo>
                  <a:lnTo>
                    <a:pt x="114" y="144"/>
                  </a:lnTo>
                  <a:lnTo>
                    <a:pt x="101" y="156"/>
                  </a:lnTo>
                  <a:lnTo>
                    <a:pt x="94" y="156"/>
                  </a:lnTo>
                  <a:lnTo>
                    <a:pt x="88" y="150"/>
                  </a:lnTo>
                  <a:lnTo>
                    <a:pt x="81" y="156"/>
                  </a:lnTo>
                  <a:lnTo>
                    <a:pt x="81" y="144"/>
                  </a:lnTo>
                  <a:lnTo>
                    <a:pt x="74" y="144"/>
                  </a:lnTo>
                  <a:lnTo>
                    <a:pt x="74" y="156"/>
                  </a:lnTo>
                  <a:lnTo>
                    <a:pt x="61" y="156"/>
                  </a:lnTo>
                  <a:lnTo>
                    <a:pt x="61" y="150"/>
                  </a:lnTo>
                  <a:lnTo>
                    <a:pt x="47" y="144"/>
                  </a:lnTo>
                  <a:lnTo>
                    <a:pt x="47" y="138"/>
                  </a:lnTo>
                  <a:lnTo>
                    <a:pt x="47" y="126"/>
                  </a:lnTo>
                  <a:lnTo>
                    <a:pt x="40" y="120"/>
                  </a:lnTo>
                  <a:lnTo>
                    <a:pt x="40" y="108"/>
                  </a:lnTo>
                  <a:lnTo>
                    <a:pt x="47" y="108"/>
                  </a:lnTo>
                  <a:lnTo>
                    <a:pt x="47" y="102"/>
                  </a:lnTo>
                  <a:lnTo>
                    <a:pt x="40" y="96"/>
                  </a:lnTo>
                  <a:lnTo>
                    <a:pt x="34" y="102"/>
                  </a:lnTo>
                  <a:lnTo>
                    <a:pt x="27" y="96"/>
                  </a:lnTo>
                  <a:lnTo>
                    <a:pt x="27" y="90"/>
                  </a:lnTo>
                  <a:lnTo>
                    <a:pt x="20" y="90"/>
                  </a:lnTo>
                  <a:lnTo>
                    <a:pt x="7" y="84"/>
                  </a:lnTo>
                  <a:lnTo>
                    <a:pt x="0" y="78"/>
                  </a:lnTo>
                  <a:lnTo>
                    <a:pt x="0" y="72"/>
                  </a:lnTo>
                  <a:lnTo>
                    <a:pt x="0" y="66"/>
                  </a:lnTo>
                  <a:lnTo>
                    <a:pt x="0" y="54"/>
                  </a:lnTo>
                  <a:lnTo>
                    <a:pt x="0" y="48"/>
                  </a:lnTo>
                  <a:lnTo>
                    <a:pt x="7" y="42"/>
                  </a:lnTo>
                  <a:lnTo>
                    <a:pt x="13" y="36"/>
                  </a:lnTo>
                  <a:lnTo>
                    <a:pt x="13" y="42"/>
                  </a:lnTo>
                  <a:lnTo>
                    <a:pt x="20" y="36"/>
                  </a:lnTo>
                  <a:lnTo>
                    <a:pt x="20" y="42"/>
                  </a:lnTo>
                  <a:lnTo>
                    <a:pt x="34" y="36"/>
                  </a:lnTo>
                  <a:lnTo>
                    <a:pt x="40" y="36"/>
                  </a:lnTo>
                  <a:lnTo>
                    <a:pt x="47" y="30"/>
                  </a:lnTo>
                  <a:lnTo>
                    <a:pt x="47" y="24"/>
                  </a:lnTo>
                  <a:lnTo>
                    <a:pt x="54" y="18"/>
                  </a:lnTo>
                  <a:lnTo>
                    <a:pt x="61" y="18"/>
                  </a:lnTo>
                  <a:lnTo>
                    <a:pt x="67" y="24"/>
                  </a:lnTo>
                  <a:lnTo>
                    <a:pt x="74" y="36"/>
                  </a:lnTo>
                  <a:lnTo>
                    <a:pt x="81" y="30"/>
                  </a:lnTo>
                  <a:lnTo>
                    <a:pt x="88" y="30"/>
                  </a:lnTo>
                  <a:lnTo>
                    <a:pt x="94" y="36"/>
                  </a:lnTo>
                  <a:lnTo>
                    <a:pt x="101" y="24"/>
                  </a:lnTo>
                  <a:lnTo>
                    <a:pt x="108" y="24"/>
                  </a:lnTo>
                  <a:lnTo>
                    <a:pt x="114" y="24"/>
                  </a:lnTo>
                  <a:lnTo>
                    <a:pt x="121" y="18"/>
                  </a:lnTo>
                  <a:lnTo>
                    <a:pt x="135" y="18"/>
                  </a:lnTo>
                  <a:lnTo>
                    <a:pt x="141" y="24"/>
                  </a:lnTo>
                  <a:lnTo>
                    <a:pt x="148" y="24"/>
                  </a:lnTo>
                  <a:lnTo>
                    <a:pt x="148" y="18"/>
                  </a:lnTo>
                  <a:lnTo>
                    <a:pt x="155" y="18"/>
                  </a:lnTo>
                  <a:lnTo>
                    <a:pt x="162" y="12"/>
                  </a:lnTo>
                  <a:lnTo>
                    <a:pt x="168" y="12"/>
                  </a:lnTo>
                  <a:lnTo>
                    <a:pt x="168" y="6"/>
                  </a:lnTo>
                  <a:lnTo>
                    <a:pt x="175" y="6"/>
                  </a:lnTo>
                  <a:lnTo>
                    <a:pt x="182" y="6"/>
                  </a:lnTo>
                  <a:lnTo>
                    <a:pt x="182" y="0"/>
                  </a:lnTo>
                  <a:lnTo>
                    <a:pt x="188" y="0"/>
                  </a:lnTo>
                  <a:lnTo>
                    <a:pt x="195" y="0"/>
                  </a:lnTo>
                  <a:lnTo>
                    <a:pt x="202" y="0"/>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46" name="Freeform 8"/>
            <p:cNvSpPr>
              <a:spLocks/>
            </p:cNvSpPr>
            <p:nvPr/>
          </p:nvSpPr>
          <p:spPr bwMode="auto">
            <a:xfrm>
              <a:off x="5603241" y="2645624"/>
              <a:ext cx="387406" cy="352231"/>
            </a:xfrm>
            <a:custGeom>
              <a:avLst/>
              <a:gdLst>
                <a:gd name="T0" fmla="*/ 2147483647 w 244"/>
                <a:gd name="T1" fmla="*/ 2147483647 h 223"/>
                <a:gd name="T2" fmla="*/ 2147483647 w 244"/>
                <a:gd name="T3" fmla="*/ 2147483647 h 223"/>
                <a:gd name="T4" fmla="*/ 2147483647 w 244"/>
                <a:gd name="T5" fmla="*/ 2147483647 h 223"/>
                <a:gd name="T6" fmla="*/ 2147483647 w 244"/>
                <a:gd name="T7" fmla="*/ 2147483647 h 223"/>
                <a:gd name="T8" fmla="*/ 2147483647 w 244"/>
                <a:gd name="T9" fmla="*/ 2147483647 h 223"/>
                <a:gd name="T10" fmla="*/ 2147483647 w 244"/>
                <a:gd name="T11" fmla="*/ 2147483647 h 223"/>
                <a:gd name="T12" fmla="*/ 2147483647 w 244"/>
                <a:gd name="T13" fmla="*/ 2147483647 h 223"/>
                <a:gd name="T14" fmla="*/ 2147483647 w 244"/>
                <a:gd name="T15" fmla="*/ 2147483647 h 223"/>
                <a:gd name="T16" fmla="*/ 2147483647 w 244"/>
                <a:gd name="T17" fmla="*/ 2147483647 h 223"/>
                <a:gd name="T18" fmla="*/ 2147483647 w 244"/>
                <a:gd name="T19" fmla="*/ 2147483647 h 223"/>
                <a:gd name="T20" fmla="*/ 2147483647 w 244"/>
                <a:gd name="T21" fmla="*/ 2147483647 h 223"/>
                <a:gd name="T22" fmla="*/ 2147483647 w 244"/>
                <a:gd name="T23" fmla="*/ 2147483647 h 223"/>
                <a:gd name="T24" fmla="*/ 2147483647 w 244"/>
                <a:gd name="T25" fmla="*/ 2147483647 h 223"/>
                <a:gd name="T26" fmla="*/ 2147483647 w 244"/>
                <a:gd name="T27" fmla="*/ 2147483647 h 223"/>
                <a:gd name="T28" fmla="*/ 2147483647 w 244"/>
                <a:gd name="T29" fmla="*/ 2147483647 h 223"/>
                <a:gd name="T30" fmla="*/ 2147483647 w 244"/>
                <a:gd name="T31" fmla="*/ 2147483647 h 223"/>
                <a:gd name="T32" fmla="*/ 2147483647 w 244"/>
                <a:gd name="T33" fmla="*/ 2147483647 h 223"/>
                <a:gd name="T34" fmla="*/ 2147483647 w 244"/>
                <a:gd name="T35" fmla="*/ 2147483647 h 223"/>
                <a:gd name="T36" fmla="*/ 2147483647 w 244"/>
                <a:gd name="T37" fmla="*/ 2147483647 h 223"/>
                <a:gd name="T38" fmla="*/ 2147483647 w 244"/>
                <a:gd name="T39" fmla="*/ 2147483647 h 223"/>
                <a:gd name="T40" fmla="*/ 2147483647 w 244"/>
                <a:gd name="T41" fmla="*/ 2147483647 h 223"/>
                <a:gd name="T42" fmla="*/ 2147483647 w 244"/>
                <a:gd name="T43" fmla="*/ 2147483647 h 223"/>
                <a:gd name="T44" fmla="*/ 2147483647 w 244"/>
                <a:gd name="T45" fmla="*/ 2147483647 h 223"/>
                <a:gd name="T46" fmla="*/ 2147483647 w 244"/>
                <a:gd name="T47" fmla="*/ 2147483647 h 223"/>
                <a:gd name="T48" fmla="*/ 2147483647 w 244"/>
                <a:gd name="T49" fmla="*/ 2147483647 h 223"/>
                <a:gd name="T50" fmla="*/ 2147483647 w 244"/>
                <a:gd name="T51" fmla="*/ 2147483647 h 223"/>
                <a:gd name="T52" fmla="*/ 2147483647 w 244"/>
                <a:gd name="T53" fmla="*/ 2147483647 h 223"/>
                <a:gd name="T54" fmla="*/ 2147483647 w 244"/>
                <a:gd name="T55" fmla="*/ 2147483647 h 223"/>
                <a:gd name="T56" fmla="*/ 2147483647 w 244"/>
                <a:gd name="T57" fmla="*/ 2147483647 h 223"/>
                <a:gd name="T58" fmla="*/ 0 w 244"/>
                <a:gd name="T59" fmla="*/ 2147483647 h 223"/>
                <a:gd name="T60" fmla="*/ 2147483647 w 244"/>
                <a:gd name="T61" fmla="*/ 2147483647 h 223"/>
                <a:gd name="T62" fmla="*/ 2147483647 w 244"/>
                <a:gd name="T63" fmla="*/ 2147483647 h 223"/>
                <a:gd name="T64" fmla="*/ 2147483647 w 244"/>
                <a:gd name="T65" fmla="*/ 2147483647 h 223"/>
                <a:gd name="T66" fmla="*/ 2147483647 w 244"/>
                <a:gd name="T67" fmla="*/ 2147483647 h 223"/>
                <a:gd name="T68" fmla="*/ 2147483647 w 244"/>
                <a:gd name="T69" fmla="*/ 2147483647 h 223"/>
                <a:gd name="T70" fmla="*/ 2147483647 w 244"/>
                <a:gd name="T71" fmla="*/ 2147483647 h 223"/>
                <a:gd name="T72" fmla="*/ 2147483647 w 244"/>
                <a:gd name="T73" fmla="*/ 2147483647 h 223"/>
                <a:gd name="T74" fmla="*/ 2147483647 w 244"/>
                <a:gd name="T75" fmla="*/ 2147483647 h 223"/>
                <a:gd name="T76" fmla="*/ 2147483647 w 244"/>
                <a:gd name="T77" fmla="*/ 2147483647 h 223"/>
                <a:gd name="T78" fmla="*/ 2147483647 w 244"/>
                <a:gd name="T79" fmla="*/ 2147483647 h 223"/>
                <a:gd name="T80" fmla="*/ 2147483647 w 244"/>
                <a:gd name="T81" fmla="*/ 0 h 223"/>
                <a:gd name="T82" fmla="*/ 2147483647 w 244"/>
                <a:gd name="T83" fmla="*/ 2147483647 h 223"/>
                <a:gd name="T84" fmla="*/ 2147483647 w 244"/>
                <a:gd name="T85" fmla="*/ 2147483647 h 223"/>
                <a:gd name="T86" fmla="*/ 2147483647 w 244"/>
                <a:gd name="T87" fmla="*/ 2147483647 h 223"/>
                <a:gd name="T88" fmla="*/ 2147483647 w 244"/>
                <a:gd name="T89" fmla="*/ 2147483647 h 223"/>
                <a:gd name="T90" fmla="*/ 2147483647 w 244"/>
                <a:gd name="T91" fmla="*/ 2147483647 h 223"/>
                <a:gd name="T92" fmla="*/ 2147483647 w 244"/>
                <a:gd name="T93" fmla="*/ 2147483647 h 223"/>
                <a:gd name="T94" fmla="*/ 2147483647 w 244"/>
                <a:gd name="T95" fmla="*/ 2147483647 h 223"/>
                <a:gd name="T96" fmla="*/ 2147483647 w 244"/>
                <a:gd name="T97" fmla="*/ 2147483647 h 223"/>
                <a:gd name="T98" fmla="*/ 2147483647 w 244"/>
                <a:gd name="T99" fmla="*/ 2147483647 h 223"/>
                <a:gd name="T100" fmla="*/ 2147483647 w 244"/>
                <a:gd name="T101" fmla="*/ 2147483647 h 223"/>
                <a:gd name="T102" fmla="*/ 2147483647 w 244"/>
                <a:gd name="T103" fmla="*/ 2147483647 h 223"/>
                <a:gd name="T104" fmla="*/ 2147483647 w 244"/>
                <a:gd name="T105" fmla="*/ 2147483647 h 223"/>
                <a:gd name="T106" fmla="*/ 2147483647 w 244"/>
                <a:gd name="T107" fmla="*/ 2147483647 h 223"/>
                <a:gd name="T108" fmla="*/ 2147483647 w 244"/>
                <a:gd name="T109" fmla="*/ 2147483647 h 223"/>
                <a:gd name="T110" fmla="*/ 2147483647 w 244"/>
                <a:gd name="T111" fmla="*/ 2147483647 h 223"/>
                <a:gd name="T112" fmla="*/ 2147483647 w 244"/>
                <a:gd name="T113" fmla="*/ 2147483647 h 223"/>
                <a:gd name="T114" fmla="*/ 2147483647 w 244"/>
                <a:gd name="T115" fmla="*/ 2147483647 h 223"/>
                <a:gd name="T116" fmla="*/ 2147483647 w 244"/>
                <a:gd name="T117" fmla="*/ 2147483647 h 223"/>
                <a:gd name="T118" fmla="*/ 2147483647 w 244"/>
                <a:gd name="T119" fmla="*/ 2147483647 h 223"/>
                <a:gd name="T120" fmla="*/ 2147483647 w 244"/>
                <a:gd name="T121" fmla="*/ 2147483647 h 223"/>
                <a:gd name="T122" fmla="*/ 2147483647 w 244"/>
                <a:gd name="T123" fmla="*/ 2147483647 h 22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4"/>
                <a:gd name="T187" fmla="*/ 0 h 223"/>
                <a:gd name="T188" fmla="*/ 244 w 244"/>
                <a:gd name="T189" fmla="*/ 223 h 22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4" h="223">
                  <a:moveTo>
                    <a:pt x="182" y="108"/>
                  </a:moveTo>
                  <a:lnTo>
                    <a:pt x="175" y="114"/>
                  </a:lnTo>
                  <a:lnTo>
                    <a:pt x="189" y="120"/>
                  </a:lnTo>
                  <a:lnTo>
                    <a:pt x="189" y="126"/>
                  </a:lnTo>
                  <a:lnTo>
                    <a:pt x="182" y="132"/>
                  </a:lnTo>
                  <a:lnTo>
                    <a:pt x="175" y="132"/>
                  </a:lnTo>
                  <a:lnTo>
                    <a:pt x="169" y="138"/>
                  </a:lnTo>
                  <a:lnTo>
                    <a:pt x="162" y="144"/>
                  </a:lnTo>
                  <a:lnTo>
                    <a:pt x="169" y="144"/>
                  </a:lnTo>
                  <a:lnTo>
                    <a:pt x="175" y="144"/>
                  </a:lnTo>
                  <a:lnTo>
                    <a:pt x="175" y="156"/>
                  </a:lnTo>
                  <a:lnTo>
                    <a:pt x="182" y="156"/>
                  </a:lnTo>
                  <a:lnTo>
                    <a:pt x="189" y="168"/>
                  </a:lnTo>
                  <a:lnTo>
                    <a:pt x="189" y="174"/>
                  </a:lnTo>
                  <a:lnTo>
                    <a:pt x="189" y="180"/>
                  </a:lnTo>
                  <a:lnTo>
                    <a:pt x="202" y="180"/>
                  </a:lnTo>
                  <a:lnTo>
                    <a:pt x="202" y="174"/>
                  </a:lnTo>
                  <a:lnTo>
                    <a:pt x="216" y="180"/>
                  </a:lnTo>
                  <a:lnTo>
                    <a:pt x="209" y="180"/>
                  </a:lnTo>
                  <a:lnTo>
                    <a:pt x="209" y="186"/>
                  </a:lnTo>
                  <a:lnTo>
                    <a:pt x="196" y="192"/>
                  </a:lnTo>
                  <a:lnTo>
                    <a:pt x="189" y="192"/>
                  </a:lnTo>
                  <a:lnTo>
                    <a:pt x="182" y="198"/>
                  </a:lnTo>
                  <a:lnTo>
                    <a:pt x="169" y="192"/>
                  </a:lnTo>
                  <a:lnTo>
                    <a:pt x="169" y="198"/>
                  </a:lnTo>
                  <a:lnTo>
                    <a:pt x="162" y="216"/>
                  </a:lnTo>
                  <a:lnTo>
                    <a:pt x="155" y="216"/>
                  </a:lnTo>
                  <a:lnTo>
                    <a:pt x="148" y="222"/>
                  </a:lnTo>
                  <a:lnTo>
                    <a:pt x="142" y="216"/>
                  </a:lnTo>
                  <a:lnTo>
                    <a:pt x="135" y="222"/>
                  </a:lnTo>
                  <a:lnTo>
                    <a:pt x="135" y="216"/>
                  </a:lnTo>
                  <a:lnTo>
                    <a:pt x="128" y="222"/>
                  </a:lnTo>
                  <a:lnTo>
                    <a:pt x="121" y="216"/>
                  </a:lnTo>
                  <a:lnTo>
                    <a:pt x="115" y="216"/>
                  </a:lnTo>
                  <a:lnTo>
                    <a:pt x="115" y="210"/>
                  </a:lnTo>
                  <a:lnTo>
                    <a:pt x="115" y="204"/>
                  </a:lnTo>
                  <a:lnTo>
                    <a:pt x="108" y="204"/>
                  </a:lnTo>
                  <a:lnTo>
                    <a:pt x="101" y="198"/>
                  </a:lnTo>
                  <a:lnTo>
                    <a:pt x="94" y="198"/>
                  </a:lnTo>
                  <a:lnTo>
                    <a:pt x="94" y="204"/>
                  </a:lnTo>
                  <a:lnTo>
                    <a:pt x="88" y="198"/>
                  </a:lnTo>
                  <a:lnTo>
                    <a:pt x="81" y="186"/>
                  </a:lnTo>
                  <a:lnTo>
                    <a:pt x="74" y="186"/>
                  </a:lnTo>
                  <a:lnTo>
                    <a:pt x="67" y="180"/>
                  </a:lnTo>
                  <a:lnTo>
                    <a:pt x="67" y="174"/>
                  </a:lnTo>
                  <a:lnTo>
                    <a:pt x="54" y="168"/>
                  </a:lnTo>
                  <a:lnTo>
                    <a:pt x="47" y="162"/>
                  </a:lnTo>
                  <a:lnTo>
                    <a:pt x="40" y="156"/>
                  </a:lnTo>
                  <a:lnTo>
                    <a:pt x="34" y="156"/>
                  </a:lnTo>
                  <a:lnTo>
                    <a:pt x="34" y="150"/>
                  </a:lnTo>
                  <a:lnTo>
                    <a:pt x="40" y="144"/>
                  </a:lnTo>
                  <a:lnTo>
                    <a:pt x="34" y="138"/>
                  </a:lnTo>
                  <a:lnTo>
                    <a:pt x="40" y="132"/>
                  </a:lnTo>
                  <a:lnTo>
                    <a:pt x="34" y="132"/>
                  </a:lnTo>
                  <a:lnTo>
                    <a:pt x="27" y="132"/>
                  </a:lnTo>
                  <a:lnTo>
                    <a:pt x="20" y="126"/>
                  </a:lnTo>
                  <a:lnTo>
                    <a:pt x="20" y="120"/>
                  </a:lnTo>
                  <a:lnTo>
                    <a:pt x="13" y="120"/>
                  </a:lnTo>
                  <a:lnTo>
                    <a:pt x="7" y="114"/>
                  </a:lnTo>
                  <a:lnTo>
                    <a:pt x="0" y="108"/>
                  </a:lnTo>
                  <a:lnTo>
                    <a:pt x="0" y="102"/>
                  </a:lnTo>
                  <a:lnTo>
                    <a:pt x="13" y="102"/>
                  </a:lnTo>
                  <a:lnTo>
                    <a:pt x="13" y="96"/>
                  </a:lnTo>
                  <a:lnTo>
                    <a:pt x="27" y="96"/>
                  </a:lnTo>
                  <a:lnTo>
                    <a:pt x="27" y="90"/>
                  </a:lnTo>
                  <a:lnTo>
                    <a:pt x="27" y="84"/>
                  </a:lnTo>
                  <a:lnTo>
                    <a:pt x="20" y="78"/>
                  </a:lnTo>
                  <a:lnTo>
                    <a:pt x="34" y="78"/>
                  </a:lnTo>
                  <a:lnTo>
                    <a:pt x="34" y="72"/>
                  </a:lnTo>
                  <a:lnTo>
                    <a:pt x="47" y="66"/>
                  </a:lnTo>
                  <a:lnTo>
                    <a:pt x="54" y="60"/>
                  </a:lnTo>
                  <a:lnTo>
                    <a:pt x="47" y="54"/>
                  </a:lnTo>
                  <a:lnTo>
                    <a:pt x="40" y="48"/>
                  </a:lnTo>
                  <a:lnTo>
                    <a:pt x="47" y="42"/>
                  </a:lnTo>
                  <a:lnTo>
                    <a:pt x="47" y="36"/>
                  </a:lnTo>
                  <a:lnTo>
                    <a:pt x="47" y="30"/>
                  </a:lnTo>
                  <a:lnTo>
                    <a:pt x="47" y="24"/>
                  </a:lnTo>
                  <a:lnTo>
                    <a:pt x="54" y="18"/>
                  </a:lnTo>
                  <a:lnTo>
                    <a:pt x="54" y="12"/>
                  </a:lnTo>
                  <a:lnTo>
                    <a:pt x="61" y="12"/>
                  </a:lnTo>
                  <a:lnTo>
                    <a:pt x="61" y="6"/>
                  </a:lnTo>
                  <a:lnTo>
                    <a:pt x="67" y="0"/>
                  </a:lnTo>
                  <a:lnTo>
                    <a:pt x="74" y="0"/>
                  </a:lnTo>
                  <a:lnTo>
                    <a:pt x="88" y="6"/>
                  </a:lnTo>
                  <a:lnTo>
                    <a:pt x="94" y="12"/>
                  </a:lnTo>
                  <a:lnTo>
                    <a:pt x="101" y="18"/>
                  </a:lnTo>
                  <a:lnTo>
                    <a:pt x="108" y="24"/>
                  </a:lnTo>
                  <a:lnTo>
                    <a:pt x="108" y="18"/>
                  </a:lnTo>
                  <a:lnTo>
                    <a:pt x="115" y="18"/>
                  </a:lnTo>
                  <a:lnTo>
                    <a:pt x="121" y="18"/>
                  </a:lnTo>
                  <a:lnTo>
                    <a:pt x="128" y="18"/>
                  </a:lnTo>
                  <a:lnTo>
                    <a:pt x="128" y="24"/>
                  </a:lnTo>
                  <a:lnTo>
                    <a:pt x="135" y="24"/>
                  </a:lnTo>
                  <a:lnTo>
                    <a:pt x="135" y="30"/>
                  </a:lnTo>
                  <a:lnTo>
                    <a:pt x="148" y="36"/>
                  </a:lnTo>
                  <a:lnTo>
                    <a:pt x="155" y="36"/>
                  </a:lnTo>
                  <a:lnTo>
                    <a:pt x="162" y="36"/>
                  </a:lnTo>
                  <a:lnTo>
                    <a:pt x="169" y="36"/>
                  </a:lnTo>
                  <a:lnTo>
                    <a:pt x="169" y="42"/>
                  </a:lnTo>
                  <a:lnTo>
                    <a:pt x="175" y="36"/>
                  </a:lnTo>
                  <a:lnTo>
                    <a:pt x="189" y="36"/>
                  </a:lnTo>
                  <a:lnTo>
                    <a:pt x="202" y="42"/>
                  </a:lnTo>
                  <a:lnTo>
                    <a:pt x="202" y="36"/>
                  </a:lnTo>
                  <a:lnTo>
                    <a:pt x="216" y="36"/>
                  </a:lnTo>
                  <a:lnTo>
                    <a:pt x="216" y="30"/>
                  </a:lnTo>
                  <a:lnTo>
                    <a:pt x="223" y="30"/>
                  </a:lnTo>
                  <a:lnTo>
                    <a:pt x="229" y="36"/>
                  </a:lnTo>
                  <a:lnTo>
                    <a:pt x="236" y="36"/>
                  </a:lnTo>
                  <a:lnTo>
                    <a:pt x="236" y="42"/>
                  </a:lnTo>
                  <a:lnTo>
                    <a:pt x="243" y="48"/>
                  </a:lnTo>
                  <a:lnTo>
                    <a:pt x="236" y="48"/>
                  </a:lnTo>
                  <a:lnTo>
                    <a:pt x="236" y="60"/>
                  </a:lnTo>
                  <a:lnTo>
                    <a:pt x="229" y="60"/>
                  </a:lnTo>
                  <a:lnTo>
                    <a:pt x="229" y="54"/>
                  </a:lnTo>
                  <a:lnTo>
                    <a:pt x="229" y="48"/>
                  </a:lnTo>
                  <a:lnTo>
                    <a:pt x="229" y="54"/>
                  </a:lnTo>
                  <a:lnTo>
                    <a:pt x="223" y="60"/>
                  </a:lnTo>
                  <a:lnTo>
                    <a:pt x="216" y="60"/>
                  </a:lnTo>
                  <a:lnTo>
                    <a:pt x="209" y="66"/>
                  </a:lnTo>
                  <a:lnTo>
                    <a:pt x="202" y="72"/>
                  </a:lnTo>
                  <a:lnTo>
                    <a:pt x="209" y="78"/>
                  </a:lnTo>
                  <a:lnTo>
                    <a:pt x="196" y="96"/>
                  </a:lnTo>
                  <a:lnTo>
                    <a:pt x="189" y="108"/>
                  </a:lnTo>
                  <a:lnTo>
                    <a:pt x="189" y="102"/>
                  </a:lnTo>
                  <a:lnTo>
                    <a:pt x="182" y="108"/>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47" name="Freeform 9"/>
            <p:cNvSpPr>
              <a:spLocks/>
            </p:cNvSpPr>
            <p:nvPr/>
          </p:nvSpPr>
          <p:spPr bwMode="auto">
            <a:xfrm>
              <a:off x="6358683" y="2901791"/>
              <a:ext cx="288402" cy="307401"/>
            </a:xfrm>
            <a:custGeom>
              <a:avLst/>
              <a:gdLst>
                <a:gd name="T0" fmla="*/ 2147483647 w 182"/>
                <a:gd name="T1" fmla="*/ 2147483647 h 193"/>
                <a:gd name="T2" fmla="*/ 2147483647 w 182"/>
                <a:gd name="T3" fmla="*/ 2147483647 h 193"/>
                <a:gd name="T4" fmla="*/ 0 w 182"/>
                <a:gd name="T5" fmla="*/ 2147483647 h 193"/>
                <a:gd name="T6" fmla="*/ 2147483647 w 182"/>
                <a:gd name="T7" fmla="*/ 2147483647 h 193"/>
                <a:gd name="T8" fmla="*/ 2147483647 w 182"/>
                <a:gd name="T9" fmla="*/ 2147483647 h 193"/>
                <a:gd name="T10" fmla="*/ 2147483647 w 182"/>
                <a:gd name="T11" fmla="*/ 2147483647 h 193"/>
                <a:gd name="T12" fmla="*/ 2147483647 w 182"/>
                <a:gd name="T13" fmla="*/ 2147483647 h 193"/>
                <a:gd name="T14" fmla="*/ 0 w 182"/>
                <a:gd name="T15" fmla="*/ 2147483647 h 193"/>
                <a:gd name="T16" fmla="*/ 2147483647 w 182"/>
                <a:gd name="T17" fmla="*/ 2147483647 h 193"/>
                <a:gd name="T18" fmla="*/ 2147483647 w 182"/>
                <a:gd name="T19" fmla="*/ 2147483647 h 193"/>
                <a:gd name="T20" fmla="*/ 2147483647 w 182"/>
                <a:gd name="T21" fmla="*/ 2147483647 h 193"/>
                <a:gd name="T22" fmla="*/ 2147483647 w 182"/>
                <a:gd name="T23" fmla="*/ 2147483647 h 193"/>
                <a:gd name="T24" fmla="*/ 2147483647 w 182"/>
                <a:gd name="T25" fmla="*/ 2147483647 h 193"/>
                <a:gd name="T26" fmla="*/ 2147483647 w 182"/>
                <a:gd name="T27" fmla="*/ 2147483647 h 193"/>
                <a:gd name="T28" fmla="*/ 2147483647 w 182"/>
                <a:gd name="T29" fmla="*/ 2147483647 h 193"/>
                <a:gd name="T30" fmla="*/ 2147483647 w 182"/>
                <a:gd name="T31" fmla="*/ 2147483647 h 193"/>
                <a:gd name="T32" fmla="*/ 2147483647 w 182"/>
                <a:gd name="T33" fmla="*/ 2147483647 h 193"/>
                <a:gd name="T34" fmla="*/ 2147483647 w 182"/>
                <a:gd name="T35" fmla="*/ 2147483647 h 193"/>
                <a:gd name="T36" fmla="*/ 2147483647 w 182"/>
                <a:gd name="T37" fmla="*/ 2147483647 h 193"/>
                <a:gd name="T38" fmla="*/ 2147483647 w 182"/>
                <a:gd name="T39" fmla="*/ 2147483647 h 193"/>
                <a:gd name="T40" fmla="*/ 2147483647 w 182"/>
                <a:gd name="T41" fmla="*/ 2147483647 h 193"/>
                <a:gd name="T42" fmla="*/ 2147483647 w 182"/>
                <a:gd name="T43" fmla="*/ 2147483647 h 193"/>
                <a:gd name="T44" fmla="*/ 2147483647 w 182"/>
                <a:gd name="T45" fmla="*/ 2147483647 h 193"/>
                <a:gd name="T46" fmla="*/ 2147483647 w 182"/>
                <a:gd name="T47" fmla="*/ 2147483647 h 193"/>
                <a:gd name="T48" fmla="*/ 2147483647 w 182"/>
                <a:gd name="T49" fmla="*/ 2147483647 h 193"/>
                <a:gd name="T50" fmla="*/ 2147483647 w 182"/>
                <a:gd name="T51" fmla="*/ 2147483647 h 193"/>
                <a:gd name="T52" fmla="*/ 2147483647 w 182"/>
                <a:gd name="T53" fmla="*/ 2147483647 h 193"/>
                <a:gd name="T54" fmla="*/ 2147483647 w 182"/>
                <a:gd name="T55" fmla="*/ 2147483647 h 193"/>
                <a:gd name="T56" fmla="*/ 2147483647 w 182"/>
                <a:gd name="T57" fmla="*/ 2147483647 h 193"/>
                <a:gd name="T58" fmla="*/ 2147483647 w 182"/>
                <a:gd name="T59" fmla="*/ 2147483647 h 193"/>
                <a:gd name="T60" fmla="*/ 2147483647 w 182"/>
                <a:gd name="T61" fmla="*/ 2147483647 h 193"/>
                <a:gd name="T62" fmla="*/ 2147483647 w 182"/>
                <a:gd name="T63" fmla="*/ 2147483647 h 193"/>
                <a:gd name="T64" fmla="*/ 2147483647 w 182"/>
                <a:gd name="T65" fmla="*/ 2147483647 h 193"/>
                <a:gd name="T66" fmla="*/ 2147483647 w 182"/>
                <a:gd name="T67" fmla="*/ 2147483647 h 193"/>
                <a:gd name="T68" fmla="*/ 2147483647 w 182"/>
                <a:gd name="T69" fmla="*/ 2147483647 h 193"/>
                <a:gd name="T70" fmla="*/ 2147483647 w 182"/>
                <a:gd name="T71" fmla="*/ 2147483647 h 193"/>
                <a:gd name="T72" fmla="*/ 2147483647 w 182"/>
                <a:gd name="T73" fmla="*/ 2147483647 h 193"/>
                <a:gd name="T74" fmla="*/ 2147483647 w 182"/>
                <a:gd name="T75" fmla="*/ 2147483647 h 193"/>
                <a:gd name="T76" fmla="*/ 2147483647 w 182"/>
                <a:gd name="T77" fmla="*/ 2147483647 h 193"/>
                <a:gd name="T78" fmla="*/ 2147483647 w 182"/>
                <a:gd name="T79" fmla="*/ 2147483647 h 193"/>
                <a:gd name="T80" fmla="*/ 2147483647 w 182"/>
                <a:gd name="T81" fmla="*/ 2147483647 h 193"/>
                <a:gd name="T82" fmla="*/ 2147483647 w 182"/>
                <a:gd name="T83" fmla="*/ 2147483647 h 1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2"/>
                <a:gd name="T127" fmla="*/ 0 h 193"/>
                <a:gd name="T128" fmla="*/ 182 w 182"/>
                <a:gd name="T129" fmla="*/ 193 h 1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2" h="193">
                  <a:moveTo>
                    <a:pt x="40" y="192"/>
                  </a:moveTo>
                  <a:lnTo>
                    <a:pt x="34" y="186"/>
                  </a:lnTo>
                  <a:lnTo>
                    <a:pt x="27" y="180"/>
                  </a:lnTo>
                  <a:lnTo>
                    <a:pt x="20" y="180"/>
                  </a:lnTo>
                  <a:lnTo>
                    <a:pt x="13" y="186"/>
                  </a:lnTo>
                  <a:lnTo>
                    <a:pt x="0" y="180"/>
                  </a:lnTo>
                  <a:lnTo>
                    <a:pt x="0" y="174"/>
                  </a:lnTo>
                  <a:lnTo>
                    <a:pt x="7" y="168"/>
                  </a:lnTo>
                  <a:lnTo>
                    <a:pt x="13" y="174"/>
                  </a:lnTo>
                  <a:lnTo>
                    <a:pt x="13" y="162"/>
                  </a:lnTo>
                  <a:lnTo>
                    <a:pt x="13" y="156"/>
                  </a:lnTo>
                  <a:lnTo>
                    <a:pt x="7" y="138"/>
                  </a:lnTo>
                  <a:lnTo>
                    <a:pt x="7" y="132"/>
                  </a:lnTo>
                  <a:lnTo>
                    <a:pt x="7" y="126"/>
                  </a:lnTo>
                  <a:lnTo>
                    <a:pt x="7" y="120"/>
                  </a:lnTo>
                  <a:lnTo>
                    <a:pt x="0" y="114"/>
                  </a:lnTo>
                  <a:lnTo>
                    <a:pt x="7" y="108"/>
                  </a:lnTo>
                  <a:lnTo>
                    <a:pt x="13" y="108"/>
                  </a:lnTo>
                  <a:lnTo>
                    <a:pt x="20" y="102"/>
                  </a:lnTo>
                  <a:lnTo>
                    <a:pt x="27" y="96"/>
                  </a:lnTo>
                  <a:lnTo>
                    <a:pt x="27" y="90"/>
                  </a:lnTo>
                  <a:lnTo>
                    <a:pt x="40" y="84"/>
                  </a:lnTo>
                  <a:lnTo>
                    <a:pt x="47" y="90"/>
                  </a:lnTo>
                  <a:lnTo>
                    <a:pt x="54" y="96"/>
                  </a:lnTo>
                  <a:lnTo>
                    <a:pt x="54" y="90"/>
                  </a:lnTo>
                  <a:lnTo>
                    <a:pt x="60" y="90"/>
                  </a:lnTo>
                  <a:lnTo>
                    <a:pt x="67" y="84"/>
                  </a:lnTo>
                  <a:lnTo>
                    <a:pt x="60" y="78"/>
                  </a:lnTo>
                  <a:lnTo>
                    <a:pt x="67" y="72"/>
                  </a:lnTo>
                  <a:lnTo>
                    <a:pt x="60" y="72"/>
                  </a:lnTo>
                  <a:lnTo>
                    <a:pt x="54" y="66"/>
                  </a:lnTo>
                  <a:lnTo>
                    <a:pt x="54" y="54"/>
                  </a:lnTo>
                  <a:lnTo>
                    <a:pt x="54" y="48"/>
                  </a:lnTo>
                  <a:lnTo>
                    <a:pt x="60" y="48"/>
                  </a:lnTo>
                  <a:lnTo>
                    <a:pt x="60" y="42"/>
                  </a:lnTo>
                  <a:lnTo>
                    <a:pt x="67" y="42"/>
                  </a:lnTo>
                  <a:lnTo>
                    <a:pt x="74" y="42"/>
                  </a:lnTo>
                  <a:lnTo>
                    <a:pt x="74" y="36"/>
                  </a:lnTo>
                  <a:lnTo>
                    <a:pt x="80" y="30"/>
                  </a:lnTo>
                  <a:lnTo>
                    <a:pt x="74" y="30"/>
                  </a:lnTo>
                  <a:lnTo>
                    <a:pt x="80" y="30"/>
                  </a:lnTo>
                  <a:lnTo>
                    <a:pt x="87" y="30"/>
                  </a:lnTo>
                  <a:lnTo>
                    <a:pt x="94" y="30"/>
                  </a:lnTo>
                  <a:lnTo>
                    <a:pt x="94" y="18"/>
                  </a:lnTo>
                  <a:lnTo>
                    <a:pt x="94" y="12"/>
                  </a:lnTo>
                  <a:lnTo>
                    <a:pt x="101" y="6"/>
                  </a:lnTo>
                  <a:lnTo>
                    <a:pt x="107" y="6"/>
                  </a:lnTo>
                  <a:lnTo>
                    <a:pt x="114" y="6"/>
                  </a:lnTo>
                  <a:lnTo>
                    <a:pt x="127" y="0"/>
                  </a:lnTo>
                  <a:lnTo>
                    <a:pt x="141" y="18"/>
                  </a:lnTo>
                  <a:lnTo>
                    <a:pt x="141" y="30"/>
                  </a:lnTo>
                  <a:lnTo>
                    <a:pt x="147" y="42"/>
                  </a:lnTo>
                  <a:lnTo>
                    <a:pt x="154" y="54"/>
                  </a:lnTo>
                  <a:lnTo>
                    <a:pt x="161" y="60"/>
                  </a:lnTo>
                  <a:lnTo>
                    <a:pt x="161" y="66"/>
                  </a:lnTo>
                  <a:lnTo>
                    <a:pt x="161" y="72"/>
                  </a:lnTo>
                  <a:lnTo>
                    <a:pt x="168" y="90"/>
                  </a:lnTo>
                  <a:lnTo>
                    <a:pt x="174" y="102"/>
                  </a:lnTo>
                  <a:lnTo>
                    <a:pt x="174" y="114"/>
                  </a:lnTo>
                  <a:lnTo>
                    <a:pt x="181" y="120"/>
                  </a:lnTo>
                  <a:lnTo>
                    <a:pt x="174" y="126"/>
                  </a:lnTo>
                  <a:lnTo>
                    <a:pt x="161" y="126"/>
                  </a:lnTo>
                  <a:lnTo>
                    <a:pt x="154" y="132"/>
                  </a:lnTo>
                  <a:lnTo>
                    <a:pt x="147" y="138"/>
                  </a:lnTo>
                  <a:lnTo>
                    <a:pt x="141" y="138"/>
                  </a:lnTo>
                  <a:lnTo>
                    <a:pt x="134" y="138"/>
                  </a:lnTo>
                  <a:lnTo>
                    <a:pt x="127" y="138"/>
                  </a:lnTo>
                  <a:lnTo>
                    <a:pt x="127" y="144"/>
                  </a:lnTo>
                  <a:lnTo>
                    <a:pt x="127" y="150"/>
                  </a:lnTo>
                  <a:lnTo>
                    <a:pt x="121" y="156"/>
                  </a:lnTo>
                  <a:lnTo>
                    <a:pt x="114" y="156"/>
                  </a:lnTo>
                  <a:lnTo>
                    <a:pt x="107" y="150"/>
                  </a:lnTo>
                  <a:lnTo>
                    <a:pt x="94" y="156"/>
                  </a:lnTo>
                  <a:lnTo>
                    <a:pt x="87" y="150"/>
                  </a:lnTo>
                  <a:lnTo>
                    <a:pt x="87" y="156"/>
                  </a:lnTo>
                  <a:lnTo>
                    <a:pt x="80" y="162"/>
                  </a:lnTo>
                  <a:lnTo>
                    <a:pt x="80" y="174"/>
                  </a:lnTo>
                  <a:lnTo>
                    <a:pt x="74" y="174"/>
                  </a:lnTo>
                  <a:lnTo>
                    <a:pt x="67" y="180"/>
                  </a:lnTo>
                  <a:lnTo>
                    <a:pt x="60" y="180"/>
                  </a:lnTo>
                  <a:lnTo>
                    <a:pt x="60" y="192"/>
                  </a:lnTo>
                  <a:lnTo>
                    <a:pt x="60" y="186"/>
                  </a:lnTo>
                  <a:lnTo>
                    <a:pt x="47" y="192"/>
                  </a:lnTo>
                  <a:lnTo>
                    <a:pt x="40" y="192"/>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48" name="Freeform 10"/>
            <p:cNvSpPr>
              <a:spLocks/>
            </p:cNvSpPr>
            <p:nvPr/>
          </p:nvSpPr>
          <p:spPr bwMode="auto">
            <a:xfrm>
              <a:off x="4189208" y="2035090"/>
              <a:ext cx="249662" cy="307401"/>
            </a:xfrm>
            <a:custGeom>
              <a:avLst/>
              <a:gdLst>
                <a:gd name="T0" fmla="*/ 2147483647 w 157"/>
                <a:gd name="T1" fmla="*/ 2147483647 h 193"/>
                <a:gd name="T2" fmla="*/ 2147483647 w 157"/>
                <a:gd name="T3" fmla="*/ 2147483647 h 193"/>
                <a:gd name="T4" fmla="*/ 2147483647 w 157"/>
                <a:gd name="T5" fmla="*/ 2147483647 h 193"/>
                <a:gd name="T6" fmla="*/ 2147483647 w 157"/>
                <a:gd name="T7" fmla="*/ 2147483647 h 193"/>
                <a:gd name="T8" fmla="*/ 2147483647 w 157"/>
                <a:gd name="T9" fmla="*/ 2147483647 h 193"/>
                <a:gd name="T10" fmla="*/ 2147483647 w 157"/>
                <a:gd name="T11" fmla="*/ 2147483647 h 193"/>
                <a:gd name="T12" fmla="*/ 2147483647 w 157"/>
                <a:gd name="T13" fmla="*/ 2147483647 h 193"/>
                <a:gd name="T14" fmla="*/ 2147483647 w 157"/>
                <a:gd name="T15" fmla="*/ 2147483647 h 193"/>
                <a:gd name="T16" fmla="*/ 2147483647 w 157"/>
                <a:gd name="T17" fmla="*/ 2147483647 h 193"/>
                <a:gd name="T18" fmla="*/ 2147483647 w 157"/>
                <a:gd name="T19" fmla="*/ 2147483647 h 193"/>
                <a:gd name="T20" fmla="*/ 2147483647 w 157"/>
                <a:gd name="T21" fmla="*/ 2147483647 h 193"/>
                <a:gd name="T22" fmla="*/ 2147483647 w 157"/>
                <a:gd name="T23" fmla="*/ 2147483647 h 193"/>
                <a:gd name="T24" fmla="*/ 2147483647 w 157"/>
                <a:gd name="T25" fmla="*/ 2147483647 h 193"/>
                <a:gd name="T26" fmla="*/ 2147483647 w 157"/>
                <a:gd name="T27" fmla="*/ 2147483647 h 193"/>
                <a:gd name="T28" fmla="*/ 2147483647 w 157"/>
                <a:gd name="T29" fmla="*/ 2147483647 h 193"/>
                <a:gd name="T30" fmla="*/ 2147483647 w 157"/>
                <a:gd name="T31" fmla="*/ 2147483647 h 193"/>
                <a:gd name="T32" fmla="*/ 2147483647 w 157"/>
                <a:gd name="T33" fmla="*/ 2147483647 h 193"/>
                <a:gd name="T34" fmla="*/ 2147483647 w 157"/>
                <a:gd name="T35" fmla="*/ 2147483647 h 193"/>
                <a:gd name="T36" fmla="*/ 2147483647 w 157"/>
                <a:gd name="T37" fmla="*/ 2147483647 h 193"/>
                <a:gd name="T38" fmla="*/ 2147483647 w 157"/>
                <a:gd name="T39" fmla="*/ 2147483647 h 193"/>
                <a:gd name="T40" fmla="*/ 2147483647 w 157"/>
                <a:gd name="T41" fmla="*/ 2147483647 h 193"/>
                <a:gd name="T42" fmla="*/ 2147483647 w 157"/>
                <a:gd name="T43" fmla="*/ 2147483647 h 193"/>
                <a:gd name="T44" fmla="*/ 2147483647 w 157"/>
                <a:gd name="T45" fmla="*/ 2147483647 h 193"/>
                <a:gd name="T46" fmla="*/ 2147483647 w 157"/>
                <a:gd name="T47" fmla="*/ 2147483647 h 193"/>
                <a:gd name="T48" fmla="*/ 2147483647 w 157"/>
                <a:gd name="T49" fmla="*/ 2147483647 h 193"/>
                <a:gd name="T50" fmla="*/ 2147483647 w 157"/>
                <a:gd name="T51" fmla="*/ 2147483647 h 193"/>
                <a:gd name="T52" fmla="*/ 2147483647 w 157"/>
                <a:gd name="T53" fmla="*/ 2147483647 h 193"/>
                <a:gd name="T54" fmla="*/ 2147483647 w 157"/>
                <a:gd name="T55" fmla="*/ 2147483647 h 193"/>
                <a:gd name="T56" fmla="*/ 2147483647 w 157"/>
                <a:gd name="T57" fmla="*/ 2147483647 h 193"/>
                <a:gd name="T58" fmla="*/ 2147483647 w 157"/>
                <a:gd name="T59" fmla="*/ 2147483647 h 193"/>
                <a:gd name="T60" fmla="*/ 2147483647 w 157"/>
                <a:gd name="T61" fmla="*/ 2147483647 h 193"/>
                <a:gd name="T62" fmla="*/ 0 w 157"/>
                <a:gd name="T63" fmla="*/ 2147483647 h 193"/>
                <a:gd name="T64" fmla="*/ 0 w 157"/>
                <a:gd name="T65" fmla="*/ 2147483647 h 193"/>
                <a:gd name="T66" fmla="*/ 2147483647 w 157"/>
                <a:gd name="T67" fmla="*/ 2147483647 h 193"/>
                <a:gd name="T68" fmla="*/ 2147483647 w 157"/>
                <a:gd name="T69" fmla="*/ 2147483647 h 193"/>
                <a:gd name="T70" fmla="*/ 2147483647 w 157"/>
                <a:gd name="T71" fmla="*/ 2147483647 h 193"/>
                <a:gd name="T72" fmla="*/ 2147483647 w 157"/>
                <a:gd name="T73" fmla="*/ 2147483647 h 193"/>
                <a:gd name="T74" fmla="*/ 2147483647 w 157"/>
                <a:gd name="T75" fmla="*/ 2147483647 h 193"/>
                <a:gd name="T76" fmla="*/ 2147483647 w 157"/>
                <a:gd name="T77" fmla="*/ 2147483647 h 193"/>
                <a:gd name="T78" fmla="*/ 2147483647 w 157"/>
                <a:gd name="T79" fmla="*/ 2147483647 h 193"/>
                <a:gd name="T80" fmla="*/ 2147483647 w 157"/>
                <a:gd name="T81" fmla="*/ 2147483647 h 193"/>
                <a:gd name="T82" fmla="*/ 2147483647 w 157"/>
                <a:gd name="T83" fmla="*/ 2147483647 h 193"/>
                <a:gd name="T84" fmla="*/ 2147483647 w 157"/>
                <a:gd name="T85" fmla="*/ 2147483647 h 193"/>
                <a:gd name="T86" fmla="*/ 2147483647 w 157"/>
                <a:gd name="T87" fmla="*/ 2147483647 h 193"/>
                <a:gd name="T88" fmla="*/ 2147483647 w 157"/>
                <a:gd name="T89" fmla="*/ 2147483647 h 19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7"/>
                <a:gd name="T136" fmla="*/ 0 h 193"/>
                <a:gd name="T137" fmla="*/ 157 w 157"/>
                <a:gd name="T138" fmla="*/ 193 h 19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7" h="193">
                  <a:moveTo>
                    <a:pt x="68" y="36"/>
                  </a:moveTo>
                  <a:lnTo>
                    <a:pt x="75" y="30"/>
                  </a:lnTo>
                  <a:lnTo>
                    <a:pt x="81" y="36"/>
                  </a:lnTo>
                  <a:lnTo>
                    <a:pt x="81" y="42"/>
                  </a:lnTo>
                  <a:lnTo>
                    <a:pt x="88" y="36"/>
                  </a:lnTo>
                  <a:lnTo>
                    <a:pt x="88" y="30"/>
                  </a:lnTo>
                  <a:lnTo>
                    <a:pt x="88" y="24"/>
                  </a:lnTo>
                  <a:lnTo>
                    <a:pt x="95" y="24"/>
                  </a:lnTo>
                  <a:lnTo>
                    <a:pt x="102" y="18"/>
                  </a:lnTo>
                  <a:lnTo>
                    <a:pt x="109" y="24"/>
                  </a:lnTo>
                  <a:lnTo>
                    <a:pt x="102" y="24"/>
                  </a:lnTo>
                  <a:lnTo>
                    <a:pt x="109" y="24"/>
                  </a:lnTo>
                  <a:lnTo>
                    <a:pt x="109" y="30"/>
                  </a:lnTo>
                  <a:lnTo>
                    <a:pt x="115" y="30"/>
                  </a:lnTo>
                  <a:lnTo>
                    <a:pt x="115" y="36"/>
                  </a:lnTo>
                  <a:lnTo>
                    <a:pt x="115" y="42"/>
                  </a:lnTo>
                  <a:lnTo>
                    <a:pt x="115" y="48"/>
                  </a:lnTo>
                  <a:lnTo>
                    <a:pt x="122" y="48"/>
                  </a:lnTo>
                  <a:lnTo>
                    <a:pt x="122" y="54"/>
                  </a:lnTo>
                  <a:lnTo>
                    <a:pt x="122" y="60"/>
                  </a:lnTo>
                  <a:lnTo>
                    <a:pt x="122" y="66"/>
                  </a:lnTo>
                  <a:lnTo>
                    <a:pt x="115" y="72"/>
                  </a:lnTo>
                  <a:lnTo>
                    <a:pt x="122" y="78"/>
                  </a:lnTo>
                  <a:lnTo>
                    <a:pt x="129" y="84"/>
                  </a:lnTo>
                  <a:lnTo>
                    <a:pt x="122" y="84"/>
                  </a:lnTo>
                  <a:lnTo>
                    <a:pt x="122" y="90"/>
                  </a:lnTo>
                  <a:lnTo>
                    <a:pt x="129" y="90"/>
                  </a:lnTo>
                  <a:lnTo>
                    <a:pt x="136" y="90"/>
                  </a:lnTo>
                  <a:lnTo>
                    <a:pt x="136" y="96"/>
                  </a:lnTo>
                  <a:lnTo>
                    <a:pt x="136" y="102"/>
                  </a:lnTo>
                  <a:lnTo>
                    <a:pt x="142" y="108"/>
                  </a:lnTo>
                  <a:lnTo>
                    <a:pt x="142" y="102"/>
                  </a:lnTo>
                  <a:lnTo>
                    <a:pt x="149" y="102"/>
                  </a:lnTo>
                  <a:lnTo>
                    <a:pt x="149" y="108"/>
                  </a:lnTo>
                  <a:lnTo>
                    <a:pt x="156" y="108"/>
                  </a:lnTo>
                  <a:lnTo>
                    <a:pt x="149" y="114"/>
                  </a:lnTo>
                  <a:lnTo>
                    <a:pt x="156" y="114"/>
                  </a:lnTo>
                  <a:lnTo>
                    <a:pt x="149" y="120"/>
                  </a:lnTo>
                  <a:lnTo>
                    <a:pt x="142" y="120"/>
                  </a:lnTo>
                  <a:lnTo>
                    <a:pt x="142" y="126"/>
                  </a:lnTo>
                  <a:lnTo>
                    <a:pt x="136" y="126"/>
                  </a:lnTo>
                  <a:lnTo>
                    <a:pt x="136" y="132"/>
                  </a:lnTo>
                  <a:lnTo>
                    <a:pt x="129" y="132"/>
                  </a:lnTo>
                  <a:lnTo>
                    <a:pt x="136" y="138"/>
                  </a:lnTo>
                  <a:lnTo>
                    <a:pt x="129" y="138"/>
                  </a:lnTo>
                  <a:lnTo>
                    <a:pt x="115" y="138"/>
                  </a:lnTo>
                  <a:lnTo>
                    <a:pt x="115" y="144"/>
                  </a:lnTo>
                  <a:lnTo>
                    <a:pt x="115" y="150"/>
                  </a:lnTo>
                  <a:lnTo>
                    <a:pt x="115" y="156"/>
                  </a:lnTo>
                  <a:lnTo>
                    <a:pt x="109" y="162"/>
                  </a:lnTo>
                  <a:lnTo>
                    <a:pt x="109" y="168"/>
                  </a:lnTo>
                  <a:lnTo>
                    <a:pt x="115" y="168"/>
                  </a:lnTo>
                  <a:lnTo>
                    <a:pt x="122" y="174"/>
                  </a:lnTo>
                  <a:lnTo>
                    <a:pt x="109" y="180"/>
                  </a:lnTo>
                  <a:lnTo>
                    <a:pt x="102" y="180"/>
                  </a:lnTo>
                  <a:lnTo>
                    <a:pt x="95" y="180"/>
                  </a:lnTo>
                  <a:lnTo>
                    <a:pt x="95" y="186"/>
                  </a:lnTo>
                  <a:lnTo>
                    <a:pt x="95" y="192"/>
                  </a:lnTo>
                  <a:lnTo>
                    <a:pt x="88" y="192"/>
                  </a:lnTo>
                  <a:lnTo>
                    <a:pt x="88" y="186"/>
                  </a:lnTo>
                  <a:lnTo>
                    <a:pt x="88" y="180"/>
                  </a:lnTo>
                  <a:lnTo>
                    <a:pt x="88" y="174"/>
                  </a:lnTo>
                  <a:lnTo>
                    <a:pt x="88" y="180"/>
                  </a:lnTo>
                  <a:lnTo>
                    <a:pt x="81" y="168"/>
                  </a:lnTo>
                  <a:lnTo>
                    <a:pt x="81" y="162"/>
                  </a:lnTo>
                  <a:lnTo>
                    <a:pt x="75" y="162"/>
                  </a:lnTo>
                  <a:lnTo>
                    <a:pt x="75" y="156"/>
                  </a:lnTo>
                  <a:lnTo>
                    <a:pt x="81" y="150"/>
                  </a:lnTo>
                  <a:lnTo>
                    <a:pt x="81" y="144"/>
                  </a:lnTo>
                  <a:lnTo>
                    <a:pt x="95" y="138"/>
                  </a:lnTo>
                  <a:lnTo>
                    <a:pt x="95" y="132"/>
                  </a:lnTo>
                  <a:lnTo>
                    <a:pt x="88" y="126"/>
                  </a:lnTo>
                  <a:lnTo>
                    <a:pt x="88" y="132"/>
                  </a:lnTo>
                  <a:lnTo>
                    <a:pt x="81" y="126"/>
                  </a:lnTo>
                  <a:lnTo>
                    <a:pt x="81" y="120"/>
                  </a:lnTo>
                  <a:lnTo>
                    <a:pt x="75" y="120"/>
                  </a:lnTo>
                  <a:lnTo>
                    <a:pt x="75" y="126"/>
                  </a:lnTo>
                  <a:lnTo>
                    <a:pt x="68" y="126"/>
                  </a:lnTo>
                  <a:lnTo>
                    <a:pt x="68" y="132"/>
                  </a:lnTo>
                  <a:lnTo>
                    <a:pt x="61" y="126"/>
                  </a:lnTo>
                  <a:lnTo>
                    <a:pt x="54" y="120"/>
                  </a:lnTo>
                  <a:lnTo>
                    <a:pt x="54" y="114"/>
                  </a:lnTo>
                  <a:lnTo>
                    <a:pt x="61" y="108"/>
                  </a:lnTo>
                  <a:lnTo>
                    <a:pt x="61" y="102"/>
                  </a:lnTo>
                  <a:lnTo>
                    <a:pt x="54" y="102"/>
                  </a:lnTo>
                  <a:lnTo>
                    <a:pt x="54" y="96"/>
                  </a:lnTo>
                  <a:lnTo>
                    <a:pt x="47" y="102"/>
                  </a:lnTo>
                  <a:lnTo>
                    <a:pt x="41" y="102"/>
                  </a:lnTo>
                  <a:lnTo>
                    <a:pt x="41" y="108"/>
                  </a:lnTo>
                  <a:lnTo>
                    <a:pt x="34" y="102"/>
                  </a:lnTo>
                  <a:lnTo>
                    <a:pt x="27" y="96"/>
                  </a:lnTo>
                  <a:lnTo>
                    <a:pt x="20" y="90"/>
                  </a:lnTo>
                  <a:lnTo>
                    <a:pt x="14" y="90"/>
                  </a:lnTo>
                  <a:lnTo>
                    <a:pt x="7" y="78"/>
                  </a:lnTo>
                  <a:lnTo>
                    <a:pt x="0" y="78"/>
                  </a:lnTo>
                  <a:lnTo>
                    <a:pt x="0" y="72"/>
                  </a:lnTo>
                  <a:lnTo>
                    <a:pt x="7" y="78"/>
                  </a:lnTo>
                  <a:lnTo>
                    <a:pt x="7" y="66"/>
                  </a:lnTo>
                  <a:lnTo>
                    <a:pt x="0" y="66"/>
                  </a:lnTo>
                  <a:lnTo>
                    <a:pt x="0" y="60"/>
                  </a:lnTo>
                  <a:lnTo>
                    <a:pt x="7" y="54"/>
                  </a:lnTo>
                  <a:lnTo>
                    <a:pt x="7" y="48"/>
                  </a:lnTo>
                  <a:lnTo>
                    <a:pt x="14" y="42"/>
                  </a:lnTo>
                  <a:lnTo>
                    <a:pt x="7" y="42"/>
                  </a:lnTo>
                  <a:lnTo>
                    <a:pt x="7" y="36"/>
                  </a:lnTo>
                  <a:lnTo>
                    <a:pt x="14" y="36"/>
                  </a:lnTo>
                  <a:lnTo>
                    <a:pt x="14" y="30"/>
                  </a:lnTo>
                  <a:lnTo>
                    <a:pt x="14" y="24"/>
                  </a:lnTo>
                  <a:lnTo>
                    <a:pt x="14" y="30"/>
                  </a:lnTo>
                  <a:lnTo>
                    <a:pt x="14" y="24"/>
                  </a:lnTo>
                  <a:lnTo>
                    <a:pt x="7" y="24"/>
                  </a:lnTo>
                  <a:lnTo>
                    <a:pt x="0" y="24"/>
                  </a:lnTo>
                  <a:lnTo>
                    <a:pt x="0" y="12"/>
                  </a:lnTo>
                  <a:lnTo>
                    <a:pt x="7" y="12"/>
                  </a:lnTo>
                  <a:lnTo>
                    <a:pt x="7" y="18"/>
                  </a:lnTo>
                  <a:lnTo>
                    <a:pt x="14" y="18"/>
                  </a:lnTo>
                  <a:lnTo>
                    <a:pt x="14" y="12"/>
                  </a:lnTo>
                  <a:lnTo>
                    <a:pt x="20" y="6"/>
                  </a:lnTo>
                  <a:lnTo>
                    <a:pt x="27" y="0"/>
                  </a:lnTo>
                  <a:lnTo>
                    <a:pt x="34" y="6"/>
                  </a:lnTo>
                  <a:lnTo>
                    <a:pt x="34" y="0"/>
                  </a:lnTo>
                  <a:lnTo>
                    <a:pt x="41" y="0"/>
                  </a:lnTo>
                  <a:lnTo>
                    <a:pt x="41" y="6"/>
                  </a:lnTo>
                  <a:lnTo>
                    <a:pt x="47" y="12"/>
                  </a:lnTo>
                  <a:lnTo>
                    <a:pt x="54" y="0"/>
                  </a:lnTo>
                  <a:lnTo>
                    <a:pt x="61" y="6"/>
                  </a:lnTo>
                  <a:lnTo>
                    <a:pt x="61" y="12"/>
                  </a:lnTo>
                  <a:lnTo>
                    <a:pt x="54" y="12"/>
                  </a:lnTo>
                  <a:lnTo>
                    <a:pt x="61" y="12"/>
                  </a:lnTo>
                  <a:lnTo>
                    <a:pt x="54" y="18"/>
                  </a:lnTo>
                  <a:lnTo>
                    <a:pt x="61" y="18"/>
                  </a:lnTo>
                  <a:lnTo>
                    <a:pt x="61" y="24"/>
                  </a:lnTo>
                  <a:lnTo>
                    <a:pt x="68" y="24"/>
                  </a:lnTo>
                  <a:lnTo>
                    <a:pt x="68" y="30"/>
                  </a:lnTo>
                  <a:lnTo>
                    <a:pt x="68" y="36"/>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49" name="Freeform 11"/>
            <p:cNvSpPr>
              <a:spLocks/>
            </p:cNvSpPr>
            <p:nvPr/>
          </p:nvSpPr>
          <p:spPr bwMode="auto">
            <a:xfrm>
              <a:off x="6987141" y="3864556"/>
              <a:ext cx="419691" cy="288188"/>
            </a:xfrm>
            <a:custGeom>
              <a:avLst/>
              <a:gdLst>
                <a:gd name="T0" fmla="*/ 2147483647 w 264"/>
                <a:gd name="T1" fmla="*/ 2147483647 h 181"/>
                <a:gd name="T2" fmla="*/ 2147483647 w 264"/>
                <a:gd name="T3" fmla="*/ 2147483647 h 181"/>
                <a:gd name="T4" fmla="*/ 2147483647 w 264"/>
                <a:gd name="T5" fmla="*/ 2147483647 h 181"/>
                <a:gd name="T6" fmla="*/ 2147483647 w 264"/>
                <a:gd name="T7" fmla="*/ 2147483647 h 181"/>
                <a:gd name="T8" fmla="*/ 2147483647 w 264"/>
                <a:gd name="T9" fmla="*/ 2147483647 h 181"/>
                <a:gd name="T10" fmla="*/ 2147483647 w 264"/>
                <a:gd name="T11" fmla="*/ 2147483647 h 181"/>
                <a:gd name="T12" fmla="*/ 2147483647 w 264"/>
                <a:gd name="T13" fmla="*/ 2147483647 h 181"/>
                <a:gd name="T14" fmla="*/ 2147483647 w 264"/>
                <a:gd name="T15" fmla="*/ 2147483647 h 181"/>
                <a:gd name="T16" fmla="*/ 2147483647 w 264"/>
                <a:gd name="T17" fmla="*/ 2147483647 h 181"/>
                <a:gd name="T18" fmla="*/ 2147483647 w 264"/>
                <a:gd name="T19" fmla="*/ 2147483647 h 181"/>
                <a:gd name="T20" fmla="*/ 2147483647 w 264"/>
                <a:gd name="T21" fmla="*/ 2147483647 h 181"/>
                <a:gd name="T22" fmla="*/ 2147483647 w 264"/>
                <a:gd name="T23" fmla="*/ 2147483647 h 181"/>
                <a:gd name="T24" fmla="*/ 2147483647 w 264"/>
                <a:gd name="T25" fmla="*/ 2147483647 h 181"/>
                <a:gd name="T26" fmla="*/ 2147483647 w 264"/>
                <a:gd name="T27" fmla="*/ 2147483647 h 181"/>
                <a:gd name="T28" fmla="*/ 2147483647 w 264"/>
                <a:gd name="T29" fmla="*/ 2147483647 h 181"/>
                <a:gd name="T30" fmla="*/ 2147483647 w 264"/>
                <a:gd name="T31" fmla="*/ 2147483647 h 181"/>
                <a:gd name="T32" fmla="*/ 2147483647 w 264"/>
                <a:gd name="T33" fmla="*/ 2147483647 h 181"/>
                <a:gd name="T34" fmla="*/ 2147483647 w 264"/>
                <a:gd name="T35" fmla="*/ 2147483647 h 181"/>
                <a:gd name="T36" fmla="*/ 2147483647 w 264"/>
                <a:gd name="T37" fmla="*/ 2147483647 h 181"/>
                <a:gd name="T38" fmla="*/ 2147483647 w 264"/>
                <a:gd name="T39" fmla="*/ 2147483647 h 181"/>
                <a:gd name="T40" fmla="*/ 2147483647 w 264"/>
                <a:gd name="T41" fmla="*/ 2147483647 h 181"/>
                <a:gd name="T42" fmla="*/ 0 w 264"/>
                <a:gd name="T43" fmla="*/ 2147483647 h 181"/>
                <a:gd name="T44" fmla="*/ 2147483647 w 264"/>
                <a:gd name="T45" fmla="*/ 2147483647 h 181"/>
                <a:gd name="T46" fmla="*/ 2147483647 w 264"/>
                <a:gd name="T47" fmla="*/ 2147483647 h 181"/>
                <a:gd name="T48" fmla="*/ 0 w 264"/>
                <a:gd name="T49" fmla="*/ 2147483647 h 181"/>
                <a:gd name="T50" fmla="*/ 0 w 264"/>
                <a:gd name="T51" fmla="*/ 2147483647 h 181"/>
                <a:gd name="T52" fmla="*/ 2147483647 w 264"/>
                <a:gd name="T53" fmla="*/ 2147483647 h 181"/>
                <a:gd name="T54" fmla="*/ 2147483647 w 264"/>
                <a:gd name="T55" fmla="*/ 2147483647 h 181"/>
                <a:gd name="T56" fmla="*/ 2147483647 w 264"/>
                <a:gd name="T57" fmla="*/ 2147483647 h 181"/>
                <a:gd name="T58" fmla="*/ 2147483647 w 264"/>
                <a:gd name="T59" fmla="*/ 2147483647 h 181"/>
                <a:gd name="T60" fmla="*/ 2147483647 w 264"/>
                <a:gd name="T61" fmla="*/ 2147483647 h 181"/>
                <a:gd name="T62" fmla="*/ 2147483647 w 264"/>
                <a:gd name="T63" fmla="*/ 2147483647 h 181"/>
                <a:gd name="T64" fmla="*/ 2147483647 w 264"/>
                <a:gd name="T65" fmla="*/ 2147483647 h 181"/>
                <a:gd name="T66" fmla="*/ 2147483647 w 264"/>
                <a:gd name="T67" fmla="*/ 2147483647 h 181"/>
                <a:gd name="T68" fmla="*/ 2147483647 w 264"/>
                <a:gd name="T69" fmla="*/ 2147483647 h 181"/>
                <a:gd name="T70" fmla="*/ 2147483647 w 264"/>
                <a:gd name="T71" fmla="*/ 2147483647 h 181"/>
                <a:gd name="T72" fmla="*/ 2147483647 w 264"/>
                <a:gd name="T73" fmla="*/ 2147483647 h 181"/>
                <a:gd name="T74" fmla="*/ 2147483647 w 264"/>
                <a:gd name="T75" fmla="*/ 2147483647 h 181"/>
                <a:gd name="T76" fmla="*/ 2147483647 w 264"/>
                <a:gd name="T77" fmla="*/ 2147483647 h 181"/>
                <a:gd name="T78" fmla="*/ 2147483647 w 264"/>
                <a:gd name="T79" fmla="*/ 2147483647 h 181"/>
                <a:gd name="T80" fmla="*/ 2147483647 w 264"/>
                <a:gd name="T81" fmla="*/ 2147483647 h 181"/>
                <a:gd name="T82" fmla="*/ 2147483647 w 264"/>
                <a:gd name="T83" fmla="*/ 2147483647 h 18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4"/>
                <a:gd name="T127" fmla="*/ 0 h 181"/>
                <a:gd name="T128" fmla="*/ 264 w 264"/>
                <a:gd name="T129" fmla="*/ 181 h 18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4" h="181">
                  <a:moveTo>
                    <a:pt x="169" y="42"/>
                  </a:moveTo>
                  <a:lnTo>
                    <a:pt x="169" y="48"/>
                  </a:lnTo>
                  <a:lnTo>
                    <a:pt x="175" y="42"/>
                  </a:lnTo>
                  <a:lnTo>
                    <a:pt x="182" y="54"/>
                  </a:lnTo>
                  <a:lnTo>
                    <a:pt x="182" y="60"/>
                  </a:lnTo>
                  <a:lnTo>
                    <a:pt x="189" y="60"/>
                  </a:lnTo>
                  <a:lnTo>
                    <a:pt x="196" y="54"/>
                  </a:lnTo>
                  <a:lnTo>
                    <a:pt x="202" y="60"/>
                  </a:lnTo>
                  <a:lnTo>
                    <a:pt x="209" y="60"/>
                  </a:lnTo>
                  <a:lnTo>
                    <a:pt x="216" y="54"/>
                  </a:lnTo>
                  <a:lnTo>
                    <a:pt x="223" y="54"/>
                  </a:lnTo>
                  <a:lnTo>
                    <a:pt x="229" y="60"/>
                  </a:lnTo>
                  <a:lnTo>
                    <a:pt x="236" y="60"/>
                  </a:lnTo>
                  <a:lnTo>
                    <a:pt x="256" y="66"/>
                  </a:lnTo>
                  <a:lnTo>
                    <a:pt x="263" y="72"/>
                  </a:lnTo>
                  <a:lnTo>
                    <a:pt x="263" y="84"/>
                  </a:lnTo>
                  <a:lnTo>
                    <a:pt x="263" y="90"/>
                  </a:lnTo>
                  <a:lnTo>
                    <a:pt x="263" y="96"/>
                  </a:lnTo>
                  <a:lnTo>
                    <a:pt x="256" y="102"/>
                  </a:lnTo>
                  <a:lnTo>
                    <a:pt x="256" y="108"/>
                  </a:lnTo>
                  <a:lnTo>
                    <a:pt x="256" y="114"/>
                  </a:lnTo>
                  <a:lnTo>
                    <a:pt x="243" y="114"/>
                  </a:lnTo>
                  <a:lnTo>
                    <a:pt x="243" y="120"/>
                  </a:lnTo>
                  <a:lnTo>
                    <a:pt x="243" y="126"/>
                  </a:lnTo>
                  <a:lnTo>
                    <a:pt x="236" y="126"/>
                  </a:lnTo>
                  <a:lnTo>
                    <a:pt x="223" y="120"/>
                  </a:lnTo>
                  <a:lnTo>
                    <a:pt x="223" y="126"/>
                  </a:lnTo>
                  <a:lnTo>
                    <a:pt x="216" y="120"/>
                  </a:lnTo>
                  <a:lnTo>
                    <a:pt x="209" y="120"/>
                  </a:lnTo>
                  <a:lnTo>
                    <a:pt x="209" y="126"/>
                  </a:lnTo>
                  <a:lnTo>
                    <a:pt x="216" y="126"/>
                  </a:lnTo>
                  <a:lnTo>
                    <a:pt x="216" y="138"/>
                  </a:lnTo>
                  <a:lnTo>
                    <a:pt x="209" y="138"/>
                  </a:lnTo>
                  <a:lnTo>
                    <a:pt x="202" y="138"/>
                  </a:lnTo>
                  <a:lnTo>
                    <a:pt x="196" y="138"/>
                  </a:lnTo>
                  <a:lnTo>
                    <a:pt x="189" y="150"/>
                  </a:lnTo>
                  <a:lnTo>
                    <a:pt x="182" y="156"/>
                  </a:lnTo>
                  <a:lnTo>
                    <a:pt x="182" y="174"/>
                  </a:lnTo>
                  <a:lnTo>
                    <a:pt x="162" y="180"/>
                  </a:lnTo>
                  <a:lnTo>
                    <a:pt x="155" y="174"/>
                  </a:lnTo>
                  <a:lnTo>
                    <a:pt x="155" y="168"/>
                  </a:lnTo>
                  <a:lnTo>
                    <a:pt x="155" y="162"/>
                  </a:lnTo>
                  <a:lnTo>
                    <a:pt x="135" y="162"/>
                  </a:lnTo>
                  <a:lnTo>
                    <a:pt x="128" y="162"/>
                  </a:lnTo>
                  <a:lnTo>
                    <a:pt x="121" y="162"/>
                  </a:lnTo>
                  <a:lnTo>
                    <a:pt x="115" y="162"/>
                  </a:lnTo>
                  <a:lnTo>
                    <a:pt x="115" y="156"/>
                  </a:lnTo>
                  <a:lnTo>
                    <a:pt x="108" y="156"/>
                  </a:lnTo>
                  <a:lnTo>
                    <a:pt x="101" y="156"/>
                  </a:lnTo>
                  <a:lnTo>
                    <a:pt x="94" y="156"/>
                  </a:lnTo>
                  <a:lnTo>
                    <a:pt x="81" y="156"/>
                  </a:lnTo>
                  <a:lnTo>
                    <a:pt x="74" y="156"/>
                  </a:lnTo>
                  <a:lnTo>
                    <a:pt x="74" y="162"/>
                  </a:lnTo>
                  <a:lnTo>
                    <a:pt x="67" y="156"/>
                  </a:lnTo>
                  <a:lnTo>
                    <a:pt x="61" y="156"/>
                  </a:lnTo>
                  <a:lnTo>
                    <a:pt x="54" y="156"/>
                  </a:lnTo>
                  <a:lnTo>
                    <a:pt x="47" y="156"/>
                  </a:lnTo>
                  <a:lnTo>
                    <a:pt x="47" y="150"/>
                  </a:lnTo>
                  <a:lnTo>
                    <a:pt x="47" y="144"/>
                  </a:lnTo>
                  <a:lnTo>
                    <a:pt x="40" y="144"/>
                  </a:lnTo>
                  <a:lnTo>
                    <a:pt x="34" y="150"/>
                  </a:lnTo>
                  <a:lnTo>
                    <a:pt x="27" y="150"/>
                  </a:lnTo>
                  <a:lnTo>
                    <a:pt x="13" y="144"/>
                  </a:lnTo>
                  <a:lnTo>
                    <a:pt x="7" y="144"/>
                  </a:lnTo>
                  <a:lnTo>
                    <a:pt x="7" y="138"/>
                  </a:lnTo>
                  <a:lnTo>
                    <a:pt x="0" y="132"/>
                  </a:lnTo>
                  <a:lnTo>
                    <a:pt x="0" y="126"/>
                  </a:lnTo>
                  <a:lnTo>
                    <a:pt x="7" y="126"/>
                  </a:lnTo>
                  <a:lnTo>
                    <a:pt x="13" y="126"/>
                  </a:lnTo>
                  <a:lnTo>
                    <a:pt x="20" y="126"/>
                  </a:lnTo>
                  <a:lnTo>
                    <a:pt x="27" y="126"/>
                  </a:lnTo>
                  <a:lnTo>
                    <a:pt x="13" y="126"/>
                  </a:lnTo>
                  <a:lnTo>
                    <a:pt x="7" y="120"/>
                  </a:lnTo>
                  <a:lnTo>
                    <a:pt x="0" y="120"/>
                  </a:lnTo>
                  <a:lnTo>
                    <a:pt x="0" y="108"/>
                  </a:lnTo>
                  <a:lnTo>
                    <a:pt x="0" y="96"/>
                  </a:lnTo>
                  <a:lnTo>
                    <a:pt x="0" y="90"/>
                  </a:lnTo>
                  <a:lnTo>
                    <a:pt x="0" y="84"/>
                  </a:lnTo>
                  <a:lnTo>
                    <a:pt x="7" y="78"/>
                  </a:lnTo>
                  <a:lnTo>
                    <a:pt x="7" y="84"/>
                  </a:lnTo>
                  <a:lnTo>
                    <a:pt x="13" y="84"/>
                  </a:lnTo>
                  <a:lnTo>
                    <a:pt x="20" y="84"/>
                  </a:lnTo>
                  <a:lnTo>
                    <a:pt x="27" y="78"/>
                  </a:lnTo>
                  <a:lnTo>
                    <a:pt x="34" y="78"/>
                  </a:lnTo>
                  <a:lnTo>
                    <a:pt x="40" y="84"/>
                  </a:lnTo>
                  <a:lnTo>
                    <a:pt x="40" y="90"/>
                  </a:lnTo>
                  <a:lnTo>
                    <a:pt x="47" y="90"/>
                  </a:lnTo>
                  <a:lnTo>
                    <a:pt x="54" y="90"/>
                  </a:lnTo>
                  <a:lnTo>
                    <a:pt x="47" y="90"/>
                  </a:lnTo>
                  <a:lnTo>
                    <a:pt x="54" y="78"/>
                  </a:lnTo>
                  <a:lnTo>
                    <a:pt x="61" y="78"/>
                  </a:lnTo>
                  <a:lnTo>
                    <a:pt x="61" y="84"/>
                  </a:lnTo>
                  <a:lnTo>
                    <a:pt x="67" y="84"/>
                  </a:lnTo>
                  <a:lnTo>
                    <a:pt x="67" y="78"/>
                  </a:lnTo>
                  <a:lnTo>
                    <a:pt x="74" y="78"/>
                  </a:lnTo>
                  <a:lnTo>
                    <a:pt x="81" y="72"/>
                  </a:lnTo>
                  <a:lnTo>
                    <a:pt x="88" y="66"/>
                  </a:lnTo>
                  <a:lnTo>
                    <a:pt x="94" y="66"/>
                  </a:lnTo>
                  <a:lnTo>
                    <a:pt x="101" y="66"/>
                  </a:lnTo>
                  <a:lnTo>
                    <a:pt x="101" y="60"/>
                  </a:lnTo>
                  <a:lnTo>
                    <a:pt x="108" y="60"/>
                  </a:lnTo>
                  <a:lnTo>
                    <a:pt x="115" y="54"/>
                  </a:lnTo>
                  <a:lnTo>
                    <a:pt x="108" y="54"/>
                  </a:lnTo>
                  <a:lnTo>
                    <a:pt x="108" y="48"/>
                  </a:lnTo>
                  <a:lnTo>
                    <a:pt x="94" y="48"/>
                  </a:lnTo>
                  <a:lnTo>
                    <a:pt x="101" y="36"/>
                  </a:lnTo>
                  <a:lnTo>
                    <a:pt x="108" y="30"/>
                  </a:lnTo>
                  <a:lnTo>
                    <a:pt x="101" y="18"/>
                  </a:lnTo>
                  <a:lnTo>
                    <a:pt x="101" y="6"/>
                  </a:lnTo>
                  <a:lnTo>
                    <a:pt x="108" y="6"/>
                  </a:lnTo>
                  <a:lnTo>
                    <a:pt x="115" y="12"/>
                  </a:lnTo>
                  <a:lnTo>
                    <a:pt x="121" y="12"/>
                  </a:lnTo>
                  <a:lnTo>
                    <a:pt x="121" y="6"/>
                  </a:lnTo>
                  <a:lnTo>
                    <a:pt x="128" y="12"/>
                  </a:lnTo>
                  <a:lnTo>
                    <a:pt x="135" y="12"/>
                  </a:lnTo>
                  <a:lnTo>
                    <a:pt x="142" y="12"/>
                  </a:lnTo>
                  <a:lnTo>
                    <a:pt x="142" y="6"/>
                  </a:lnTo>
                  <a:lnTo>
                    <a:pt x="142" y="0"/>
                  </a:lnTo>
                  <a:lnTo>
                    <a:pt x="162" y="0"/>
                  </a:lnTo>
                  <a:lnTo>
                    <a:pt x="162" y="6"/>
                  </a:lnTo>
                  <a:lnTo>
                    <a:pt x="169" y="0"/>
                  </a:lnTo>
                  <a:lnTo>
                    <a:pt x="182" y="12"/>
                  </a:lnTo>
                  <a:lnTo>
                    <a:pt x="169" y="12"/>
                  </a:lnTo>
                  <a:lnTo>
                    <a:pt x="175" y="18"/>
                  </a:lnTo>
                  <a:lnTo>
                    <a:pt x="175" y="24"/>
                  </a:lnTo>
                  <a:lnTo>
                    <a:pt x="169" y="30"/>
                  </a:lnTo>
                  <a:lnTo>
                    <a:pt x="162" y="36"/>
                  </a:lnTo>
                  <a:lnTo>
                    <a:pt x="169" y="42"/>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50" name="Freeform 12"/>
            <p:cNvSpPr>
              <a:spLocks/>
            </p:cNvSpPr>
            <p:nvPr/>
          </p:nvSpPr>
          <p:spPr bwMode="auto">
            <a:xfrm>
              <a:off x="7527358" y="3796245"/>
              <a:ext cx="662895" cy="328749"/>
            </a:xfrm>
            <a:custGeom>
              <a:avLst/>
              <a:gdLst>
                <a:gd name="T0" fmla="*/ 2147483647 w 418"/>
                <a:gd name="T1" fmla="*/ 2147483647 h 206"/>
                <a:gd name="T2" fmla="*/ 2147483647 w 418"/>
                <a:gd name="T3" fmla="*/ 2147483647 h 206"/>
                <a:gd name="T4" fmla="*/ 2147483647 w 418"/>
                <a:gd name="T5" fmla="*/ 2147483647 h 206"/>
                <a:gd name="T6" fmla="*/ 2147483647 w 418"/>
                <a:gd name="T7" fmla="*/ 2147483647 h 206"/>
                <a:gd name="T8" fmla="*/ 2147483647 w 418"/>
                <a:gd name="T9" fmla="*/ 2147483647 h 206"/>
                <a:gd name="T10" fmla="*/ 2147483647 w 418"/>
                <a:gd name="T11" fmla="*/ 2147483647 h 206"/>
                <a:gd name="T12" fmla="*/ 2147483647 w 418"/>
                <a:gd name="T13" fmla="*/ 2147483647 h 206"/>
                <a:gd name="T14" fmla="*/ 2147483647 w 418"/>
                <a:gd name="T15" fmla="*/ 2147483647 h 206"/>
                <a:gd name="T16" fmla="*/ 2147483647 w 418"/>
                <a:gd name="T17" fmla="*/ 2147483647 h 206"/>
                <a:gd name="T18" fmla="*/ 2147483647 w 418"/>
                <a:gd name="T19" fmla="*/ 2147483647 h 206"/>
                <a:gd name="T20" fmla="*/ 2147483647 w 418"/>
                <a:gd name="T21" fmla="*/ 2147483647 h 206"/>
                <a:gd name="T22" fmla="*/ 2147483647 w 418"/>
                <a:gd name="T23" fmla="*/ 2147483647 h 206"/>
                <a:gd name="T24" fmla="*/ 2147483647 w 418"/>
                <a:gd name="T25" fmla="*/ 2147483647 h 206"/>
                <a:gd name="T26" fmla="*/ 2147483647 w 418"/>
                <a:gd name="T27" fmla="*/ 2147483647 h 206"/>
                <a:gd name="T28" fmla="*/ 2147483647 w 418"/>
                <a:gd name="T29" fmla="*/ 2147483647 h 206"/>
                <a:gd name="T30" fmla="*/ 2147483647 w 418"/>
                <a:gd name="T31" fmla="*/ 2147483647 h 206"/>
                <a:gd name="T32" fmla="*/ 2147483647 w 418"/>
                <a:gd name="T33" fmla="*/ 2147483647 h 206"/>
                <a:gd name="T34" fmla="*/ 2147483647 w 418"/>
                <a:gd name="T35" fmla="*/ 2147483647 h 206"/>
                <a:gd name="T36" fmla="*/ 2147483647 w 418"/>
                <a:gd name="T37" fmla="*/ 2147483647 h 206"/>
                <a:gd name="T38" fmla="*/ 2147483647 w 418"/>
                <a:gd name="T39" fmla="*/ 2147483647 h 206"/>
                <a:gd name="T40" fmla="*/ 2147483647 w 418"/>
                <a:gd name="T41" fmla="*/ 2147483647 h 206"/>
                <a:gd name="T42" fmla="*/ 2147483647 w 418"/>
                <a:gd name="T43" fmla="*/ 2147483647 h 206"/>
                <a:gd name="T44" fmla="*/ 2147483647 w 418"/>
                <a:gd name="T45" fmla="*/ 2147483647 h 206"/>
                <a:gd name="T46" fmla="*/ 2147483647 w 418"/>
                <a:gd name="T47" fmla="*/ 2147483647 h 206"/>
                <a:gd name="T48" fmla="*/ 2147483647 w 418"/>
                <a:gd name="T49" fmla="*/ 2147483647 h 206"/>
                <a:gd name="T50" fmla="*/ 2147483647 w 418"/>
                <a:gd name="T51" fmla="*/ 2147483647 h 206"/>
                <a:gd name="T52" fmla="*/ 2147483647 w 418"/>
                <a:gd name="T53" fmla="*/ 2147483647 h 206"/>
                <a:gd name="T54" fmla="*/ 2147483647 w 418"/>
                <a:gd name="T55" fmla="*/ 2147483647 h 206"/>
                <a:gd name="T56" fmla="*/ 2147483647 w 418"/>
                <a:gd name="T57" fmla="*/ 2147483647 h 206"/>
                <a:gd name="T58" fmla="*/ 2147483647 w 418"/>
                <a:gd name="T59" fmla="*/ 2147483647 h 206"/>
                <a:gd name="T60" fmla="*/ 2147483647 w 418"/>
                <a:gd name="T61" fmla="*/ 2147483647 h 206"/>
                <a:gd name="T62" fmla="*/ 2147483647 w 418"/>
                <a:gd name="T63" fmla="*/ 2147483647 h 206"/>
                <a:gd name="T64" fmla="*/ 2147483647 w 418"/>
                <a:gd name="T65" fmla="*/ 2147483647 h 206"/>
                <a:gd name="T66" fmla="*/ 2147483647 w 418"/>
                <a:gd name="T67" fmla="*/ 2147483647 h 206"/>
                <a:gd name="T68" fmla="*/ 2147483647 w 418"/>
                <a:gd name="T69" fmla="*/ 2147483647 h 206"/>
                <a:gd name="T70" fmla="*/ 2147483647 w 418"/>
                <a:gd name="T71" fmla="*/ 2147483647 h 206"/>
                <a:gd name="T72" fmla="*/ 2147483647 w 418"/>
                <a:gd name="T73" fmla="*/ 2147483647 h 206"/>
                <a:gd name="T74" fmla="*/ 0 w 418"/>
                <a:gd name="T75" fmla="*/ 2147483647 h 206"/>
                <a:gd name="T76" fmla="*/ 2147483647 w 418"/>
                <a:gd name="T77" fmla="*/ 2147483647 h 206"/>
                <a:gd name="T78" fmla="*/ 2147483647 w 418"/>
                <a:gd name="T79" fmla="*/ 2147483647 h 206"/>
                <a:gd name="T80" fmla="*/ 2147483647 w 418"/>
                <a:gd name="T81" fmla="*/ 2147483647 h 206"/>
                <a:gd name="T82" fmla="*/ 2147483647 w 418"/>
                <a:gd name="T83" fmla="*/ 2147483647 h 206"/>
                <a:gd name="T84" fmla="*/ 2147483647 w 418"/>
                <a:gd name="T85" fmla="*/ 2147483647 h 206"/>
                <a:gd name="T86" fmla="*/ 2147483647 w 418"/>
                <a:gd name="T87" fmla="*/ 2147483647 h 206"/>
                <a:gd name="T88" fmla="*/ 2147483647 w 418"/>
                <a:gd name="T89" fmla="*/ 2147483647 h 206"/>
                <a:gd name="T90" fmla="*/ 2147483647 w 418"/>
                <a:gd name="T91" fmla="*/ 2147483647 h 2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18"/>
                <a:gd name="T139" fmla="*/ 0 h 206"/>
                <a:gd name="T140" fmla="*/ 418 w 418"/>
                <a:gd name="T141" fmla="*/ 206 h 20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18" h="206">
                  <a:moveTo>
                    <a:pt x="128" y="12"/>
                  </a:moveTo>
                  <a:lnTo>
                    <a:pt x="148" y="25"/>
                  </a:lnTo>
                  <a:lnTo>
                    <a:pt x="155" y="25"/>
                  </a:lnTo>
                  <a:lnTo>
                    <a:pt x="155" y="31"/>
                  </a:lnTo>
                  <a:lnTo>
                    <a:pt x="168" y="31"/>
                  </a:lnTo>
                  <a:lnTo>
                    <a:pt x="175" y="37"/>
                  </a:lnTo>
                  <a:lnTo>
                    <a:pt x="195" y="43"/>
                  </a:lnTo>
                  <a:lnTo>
                    <a:pt x="202" y="43"/>
                  </a:lnTo>
                  <a:lnTo>
                    <a:pt x="215" y="43"/>
                  </a:lnTo>
                  <a:lnTo>
                    <a:pt x="229" y="49"/>
                  </a:lnTo>
                  <a:lnTo>
                    <a:pt x="249" y="55"/>
                  </a:lnTo>
                  <a:lnTo>
                    <a:pt x="256" y="61"/>
                  </a:lnTo>
                  <a:lnTo>
                    <a:pt x="262" y="55"/>
                  </a:lnTo>
                  <a:lnTo>
                    <a:pt x="262" y="61"/>
                  </a:lnTo>
                  <a:lnTo>
                    <a:pt x="269" y="55"/>
                  </a:lnTo>
                  <a:lnTo>
                    <a:pt x="269" y="61"/>
                  </a:lnTo>
                  <a:lnTo>
                    <a:pt x="289" y="67"/>
                  </a:lnTo>
                  <a:lnTo>
                    <a:pt x="309" y="73"/>
                  </a:lnTo>
                  <a:lnTo>
                    <a:pt x="336" y="79"/>
                  </a:lnTo>
                  <a:lnTo>
                    <a:pt x="343" y="85"/>
                  </a:lnTo>
                  <a:lnTo>
                    <a:pt x="356" y="85"/>
                  </a:lnTo>
                  <a:lnTo>
                    <a:pt x="356" y="91"/>
                  </a:lnTo>
                  <a:lnTo>
                    <a:pt x="377" y="97"/>
                  </a:lnTo>
                  <a:lnTo>
                    <a:pt x="390" y="103"/>
                  </a:lnTo>
                  <a:lnTo>
                    <a:pt x="404" y="115"/>
                  </a:lnTo>
                  <a:lnTo>
                    <a:pt x="410" y="121"/>
                  </a:lnTo>
                  <a:lnTo>
                    <a:pt x="404" y="133"/>
                  </a:lnTo>
                  <a:lnTo>
                    <a:pt x="397" y="139"/>
                  </a:lnTo>
                  <a:lnTo>
                    <a:pt x="390" y="145"/>
                  </a:lnTo>
                  <a:lnTo>
                    <a:pt x="397" y="151"/>
                  </a:lnTo>
                  <a:lnTo>
                    <a:pt x="404" y="151"/>
                  </a:lnTo>
                  <a:lnTo>
                    <a:pt x="410" y="157"/>
                  </a:lnTo>
                  <a:lnTo>
                    <a:pt x="417" y="157"/>
                  </a:lnTo>
                  <a:lnTo>
                    <a:pt x="417" y="163"/>
                  </a:lnTo>
                  <a:lnTo>
                    <a:pt x="417" y="169"/>
                  </a:lnTo>
                  <a:lnTo>
                    <a:pt x="410" y="169"/>
                  </a:lnTo>
                  <a:lnTo>
                    <a:pt x="404" y="169"/>
                  </a:lnTo>
                  <a:lnTo>
                    <a:pt x="397" y="169"/>
                  </a:lnTo>
                  <a:lnTo>
                    <a:pt x="390" y="163"/>
                  </a:lnTo>
                  <a:lnTo>
                    <a:pt x="390" y="157"/>
                  </a:lnTo>
                  <a:lnTo>
                    <a:pt x="397" y="157"/>
                  </a:lnTo>
                  <a:lnTo>
                    <a:pt x="390" y="151"/>
                  </a:lnTo>
                  <a:lnTo>
                    <a:pt x="377" y="157"/>
                  </a:lnTo>
                  <a:lnTo>
                    <a:pt x="383" y="163"/>
                  </a:lnTo>
                  <a:lnTo>
                    <a:pt x="377" y="169"/>
                  </a:lnTo>
                  <a:lnTo>
                    <a:pt x="370" y="169"/>
                  </a:lnTo>
                  <a:lnTo>
                    <a:pt x="356" y="175"/>
                  </a:lnTo>
                  <a:lnTo>
                    <a:pt x="356" y="187"/>
                  </a:lnTo>
                  <a:lnTo>
                    <a:pt x="350" y="187"/>
                  </a:lnTo>
                  <a:lnTo>
                    <a:pt x="343" y="187"/>
                  </a:lnTo>
                  <a:lnTo>
                    <a:pt x="336" y="187"/>
                  </a:lnTo>
                  <a:lnTo>
                    <a:pt x="336" y="181"/>
                  </a:lnTo>
                  <a:lnTo>
                    <a:pt x="330" y="181"/>
                  </a:lnTo>
                  <a:lnTo>
                    <a:pt x="323" y="187"/>
                  </a:lnTo>
                  <a:lnTo>
                    <a:pt x="316" y="181"/>
                  </a:lnTo>
                  <a:lnTo>
                    <a:pt x="316" y="175"/>
                  </a:lnTo>
                  <a:lnTo>
                    <a:pt x="316" y="169"/>
                  </a:lnTo>
                  <a:lnTo>
                    <a:pt x="309" y="181"/>
                  </a:lnTo>
                  <a:lnTo>
                    <a:pt x="296" y="181"/>
                  </a:lnTo>
                  <a:lnTo>
                    <a:pt x="296" y="187"/>
                  </a:lnTo>
                  <a:lnTo>
                    <a:pt x="289" y="193"/>
                  </a:lnTo>
                  <a:lnTo>
                    <a:pt x="289" y="187"/>
                  </a:lnTo>
                  <a:lnTo>
                    <a:pt x="282" y="187"/>
                  </a:lnTo>
                  <a:lnTo>
                    <a:pt x="276" y="187"/>
                  </a:lnTo>
                  <a:lnTo>
                    <a:pt x="269" y="193"/>
                  </a:lnTo>
                  <a:lnTo>
                    <a:pt x="269" y="199"/>
                  </a:lnTo>
                  <a:lnTo>
                    <a:pt x="262" y="199"/>
                  </a:lnTo>
                  <a:lnTo>
                    <a:pt x="256" y="187"/>
                  </a:lnTo>
                  <a:lnTo>
                    <a:pt x="242" y="193"/>
                  </a:lnTo>
                  <a:lnTo>
                    <a:pt x="222" y="181"/>
                  </a:lnTo>
                  <a:lnTo>
                    <a:pt x="222" y="187"/>
                  </a:lnTo>
                  <a:lnTo>
                    <a:pt x="215" y="187"/>
                  </a:lnTo>
                  <a:lnTo>
                    <a:pt x="215" y="181"/>
                  </a:lnTo>
                  <a:lnTo>
                    <a:pt x="208" y="181"/>
                  </a:lnTo>
                  <a:lnTo>
                    <a:pt x="202" y="181"/>
                  </a:lnTo>
                  <a:lnTo>
                    <a:pt x="202" y="187"/>
                  </a:lnTo>
                  <a:lnTo>
                    <a:pt x="195" y="181"/>
                  </a:lnTo>
                  <a:lnTo>
                    <a:pt x="188" y="187"/>
                  </a:lnTo>
                  <a:lnTo>
                    <a:pt x="195" y="187"/>
                  </a:lnTo>
                  <a:lnTo>
                    <a:pt x="195" y="193"/>
                  </a:lnTo>
                  <a:lnTo>
                    <a:pt x="188" y="193"/>
                  </a:lnTo>
                  <a:lnTo>
                    <a:pt x="188" y="187"/>
                  </a:lnTo>
                  <a:lnTo>
                    <a:pt x="182" y="181"/>
                  </a:lnTo>
                  <a:lnTo>
                    <a:pt x="175" y="187"/>
                  </a:lnTo>
                  <a:lnTo>
                    <a:pt x="161" y="205"/>
                  </a:lnTo>
                  <a:lnTo>
                    <a:pt x="155" y="199"/>
                  </a:lnTo>
                  <a:lnTo>
                    <a:pt x="155" y="193"/>
                  </a:lnTo>
                  <a:lnTo>
                    <a:pt x="141" y="187"/>
                  </a:lnTo>
                  <a:lnTo>
                    <a:pt x="135" y="181"/>
                  </a:lnTo>
                  <a:lnTo>
                    <a:pt x="121" y="175"/>
                  </a:lnTo>
                  <a:lnTo>
                    <a:pt x="114" y="163"/>
                  </a:lnTo>
                  <a:lnTo>
                    <a:pt x="108" y="163"/>
                  </a:lnTo>
                  <a:lnTo>
                    <a:pt x="101" y="151"/>
                  </a:lnTo>
                  <a:lnTo>
                    <a:pt x="94" y="139"/>
                  </a:lnTo>
                  <a:lnTo>
                    <a:pt x="87" y="139"/>
                  </a:lnTo>
                  <a:lnTo>
                    <a:pt x="81" y="139"/>
                  </a:lnTo>
                  <a:lnTo>
                    <a:pt x="74" y="145"/>
                  </a:lnTo>
                  <a:lnTo>
                    <a:pt x="47" y="133"/>
                  </a:lnTo>
                  <a:lnTo>
                    <a:pt x="34" y="133"/>
                  </a:lnTo>
                  <a:lnTo>
                    <a:pt x="34" y="127"/>
                  </a:lnTo>
                  <a:lnTo>
                    <a:pt x="40" y="127"/>
                  </a:lnTo>
                  <a:lnTo>
                    <a:pt x="47" y="115"/>
                  </a:lnTo>
                  <a:lnTo>
                    <a:pt x="47" y="109"/>
                  </a:lnTo>
                  <a:lnTo>
                    <a:pt x="47" y="103"/>
                  </a:lnTo>
                  <a:lnTo>
                    <a:pt x="40" y="97"/>
                  </a:lnTo>
                  <a:lnTo>
                    <a:pt x="40" y="103"/>
                  </a:lnTo>
                  <a:lnTo>
                    <a:pt x="34" y="97"/>
                  </a:lnTo>
                  <a:lnTo>
                    <a:pt x="34" y="91"/>
                  </a:lnTo>
                  <a:lnTo>
                    <a:pt x="27" y="91"/>
                  </a:lnTo>
                  <a:lnTo>
                    <a:pt x="27" y="85"/>
                  </a:lnTo>
                  <a:lnTo>
                    <a:pt x="20" y="85"/>
                  </a:lnTo>
                  <a:lnTo>
                    <a:pt x="13" y="79"/>
                  </a:lnTo>
                  <a:lnTo>
                    <a:pt x="7" y="79"/>
                  </a:lnTo>
                  <a:lnTo>
                    <a:pt x="0" y="79"/>
                  </a:lnTo>
                  <a:lnTo>
                    <a:pt x="7" y="67"/>
                  </a:lnTo>
                  <a:lnTo>
                    <a:pt x="13" y="67"/>
                  </a:lnTo>
                  <a:lnTo>
                    <a:pt x="13" y="61"/>
                  </a:lnTo>
                  <a:lnTo>
                    <a:pt x="20" y="61"/>
                  </a:lnTo>
                  <a:lnTo>
                    <a:pt x="27" y="61"/>
                  </a:lnTo>
                  <a:lnTo>
                    <a:pt x="27" y="55"/>
                  </a:lnTo>
                  <a:lnTo>
                    <a:pt x="34" y="55"/>
                  </a:lnTo>
                  <a:lnTo>
                    <a:pt x="34" y="49"/>
                  </a:lnTo>
                  <a:lnTo>
                    <a:pt x="40" y="49"/>
                  </a:lnTo>
                  <a:lnTo>
                    <a:pt x="40" y="43"/>
                  </a:lnTo>
                  <a:lnTo>
                    <a:pt x="47" y="37"/>
                  </a:lnTo>
                  <a:lnTo>
                    <a:pt x="47" y="31"/>
                  </a:lnTo>
                  <a:lnTo>
                    <a:pt x="54" y="31"/>
                  </a:lnTo>
                  <a:lnTo>
                    <a:pt x="54" y="25"/>
                  </a:lnTo>
                  <a:lnTo>
                    <a:pt x="61" y="25"/>
                  </a:lnTo>
                  <a:lnTo>
                    <a:pt x="67" y="25"/>
                  </a:lnTo>
                  <a:lnTo>
                    <a:pt x="67" y="19"/>
                  </a:lnTo>
                  <a:lnTo>
                    <a:pt x="81" y="12"/>
                  </a:lnTo>
                  <a:lnTo>
                    <a:pt x="74" y="12"/>
                  </a:lnTo>
                  <a:lnTo>
                    <a:pt x="81" y="12"/>
                  </a:lnTo>
                  <a:lnTo>
                    <a:pt x="81" y="6"/>
                  </a:lnTo>
                  <a:lnTo>
                    <a:pt x="87" y="6"/>
                  </a:lnTo>
                  <a:lnTo>
                    <a:pt x="87" y="0"/>
                  </a:lnTo>
                  <a:lnTo>
                    <a:pt x="101" y="12"/>
                  </a:lnTo>
                  <a:lnTo>
                    <a:pt x="128" y="12"/>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51" name="Freeform 13"/>
            <p:cNvSpPr>
              <a:spLocks/>
            </p:cNvSpPr>
            <p:nvPr/>
          </p:nvSpPr>
          <p:spPr bwMode="auto">
            <a:xfrm>
              <a:off x="5669960" y="1245240"/>
              <a:ext cx="406777" cy="409868"/>
            </a:xfrm>
            <a:custGeom>
              <a:avLst/>
              <a:gdLst>
                <a:gd name="T0" fmla="*/ 2147483647 w 257"/>
                <a:gd name="T1" fmla="*/ 2147483647 h 259"/>
                <a:gd name="T2" fmla="*/ 2147483647 w 257"/>
                <a:gd name="T3" fmla="*/ 2147483647 h 259"/>
                <a:gd name="T4" fmla="*/ 2147483647 w 257"/>
                <a:gd name="T5" fmla="*/ 2147483647 h 259"/>
                <a:gd name="T6" fmla="*/ 2147483647 w 257"/>
                <a:gd name="T7" fmla="*/ 2147483647 h 259"/>
                <a:gd name="T8" fmla="*/ 2147483647 w 257"/>
                <a:gd name="T9" fmla="*/ 2147483647 h 259"/>
                <a:gd name="T10" fmla="*/ 2147483647 w 257"/>
                <a:gd name="T11" fmla="*/ 2147483647 h 259"/>
                <a:gd name="T12" fmla="*/ 2147483647 w 257"/>
                <a:gd name="T13" fmla="*/ 2147483647 h 259"/>
                <a:gd name="T14" fmla="*/ 2147483647 w 257"/>
                <a:gd name="T15" fmla="*/ 2147483647 h 259"/>
                <a:gd name="T16" fmla="*/ 2147483647 w 257"/>
                <a:gd name="T17" fmla="*/ 2147483647 h 259"/>
                <a:gd name="T18" fmla="*/ 2147483647 w 257"/>
                <a:gd name="T19" fmla="*/ 2147483647 h 259"/>
                <a:gd name="T20" fmla="*/ 2147483647 w 257"/>
                <a:gd name="T21" fmla="*/ 2147483647 h 259"/>
                <a:gd name="T22" fmla="*/ 2147483647 w 257"/>
                <a:gd name="T23" fmla="*/ 2147483647 h 259"/>
                <a:gd name="T24" fmla="*/ 2147483647 w 257"/>
                <a:gd name="T25" fmla="*/ 2147483647 h 259"/>
                <a:gd name="T26" fmla="*/ 2147483647 w 257"/>
                <a:gd name="T27" fmla="*/ 2147483647 h 259"/>
                <a:gd name="T28" fmla="*/ 2147483647 w 257"/>
                <a:gd name="T29" fmla="*/ 0 h 259"/>
                <a:gd name="T30" fmla="*/ 2147483647 w 257"/>
                <a:gd name="T31" fmla="*/ 2147483647 h 259"/>
                <a:gd name="T32" fmla="*/ 2147483647 w 257"/>
                <a:gd name="T33" fmla="*/ 2147483647 h 259"/>
                <a:gd name="T34" fmla="*/ 2147483647 w 257"/>
                <a:gd name="T35" fmla="*/ 2147483647 h 259"/>
                <a:gd name="T36" fmla="*/ 2147483647 w 257"/>
                <a:gd name="T37" fmla="*/ 2147483647 h 259"/>
                <a:gd name="T38" fmla="*/ 2147483647 w 257"/>
                <a:gd name="T39" fmla="*/ 2147483647 h 259"/>
                <a:gd name="T40" fmla="*/ 2147483647 w 257"/>
                <a:gd name="T41" fmla="*/ 2147483647 h 259"/>
                <a:gd name="T42" fmla="*/ 2147483647 w 257"/>
                <a:gd name="T43" fmla="*/ 2147483647 h 259"/>
                <a:gd name="T44" fmla="*/ 2147483647 w 257"/>
                <a:gd name="T45" fmla="*/ 2147483647 h 259"/>
                <a:gd name="T46" fmla="*/ 2147483647 w 257"/>
                <a:gd name="T47" fmla="*/ 2147483647 h 259"/>
                <a:gd name="T48" fmla="*/ 2147483647 w 257"/>
                <a:gd name="T49" fmla="*/ 2147483647 h 259"/>
                <a:gd name="T50" fmla="*/ 2147483647 w 257"/>
                <a:gd name="T51" fmla="*/ 2147483647 h 259"/>
                <a:gd name="T52" fmla="*/ 2147483647 w 257"/>
                <a:gd name="T53" fmla="*/ 2147483647 h 259"/>
                <a:gd name="T54" fmla="*/ 2147483647 w 257"/>
                <a:gd name="T55" fmla="*/ 2147483647 h 259"/>
                <a:gd name="T56" fmla="*/ 2147483647 w 257"/>
                <a:gd name="T57" fmla="*/ 2147483647 h 259"/>
                <a:gd name="T58" fmla="*/ 2147483647 w 257"/>
                <a:gd name="T59" fmla="*/ 2147483647 h 259"/>
                <a:gd name="T60" fmla="*/ 2147483647 w 257"/>
                <a:gd name="T61" fmla="*/ 2147483647 h 259"/>
                <a:gd name="T62" fmla="*/ 2147483647 w 257"/>
                <a:gd name="T63" fmla="*/ 2147483647 h 259"/>
                <a:gd name="T64" fmla="*/ 2147483647 w 257"/>
                <a:gd name="T65" fmla="*/ 2147483647 h 259"/>
                <a:gd name="T66" fmla="*/ 2147483647 w 257"/>
                <a:gd name="T67" fmla="*/ 2147483647 h 259"/>
                <a:gd name="T68" fmla="*/ 2147483647 w 257"/>
                <a:gd name="T69" fmla="*/ 2147483647 h 259"/>
                <a:gd name="T70" fmla="*/ 2147483647 w 257"/>
                <a:gd name="T71" fmla="*/ 2147483647 h 259"/>
                <a:gd name="T72" fmla="*/ 2147483647 w 257"/>
                <a:gd name="T73" fmla="*/ 2147483647 h 259"/>
                <a:gd name="T74" fmla="*/ 2147483647 w 257"/>
                <a:gd name="T75" fmla="*/ 2147483647 h 259"/>
                <a:gd name="T76" fmla="*/ 2147483647 w 257"/>
                <a:gd name="T77" fmla="*/ 2147483647 h 259"/>
                <a:gd name="T78" fmla="*/ 2147483647 w 257"/>
                <a:gd name="T79" fmla="*/ 2147483647 h 259"/>
                <a:gd name="T80" fmla="*/ 2147483647 w 257"/>
                <a:gd name="T81" fmla="*/ 2147483647 h 259"/>
                <a:gd name="T82" fmla="*/ 2147483647 w 257"/>
                <a:gd name="T83" fmla="*/ 2147483647 h 259"/>
                <a:gd name="T84" fmla="*/ 2147483647 w 257"/>
                <a:gd name="T85" fmla="*/ 2147483647 h 259"/>
                <a:gd name="T86" fmla="*/ 2147483647 w 257"/>
                <a:gd name="T87" fmla="*/ 2147483647 h 259"/>
                <a:gd name="T88" fmla="*/ 2147483647 w 257"/>
                <a:gd name="T89" fmla="*/ 2147483647 h 259"/>
                <a:gd name="T90" fmla="*/ 2147483647 w 257"/>
                <a:gd name="T91" fmla="*/ 2147483647 h 259"/>
                <a:gd name="T92" fmla="*/ 2147483647 w 257"/>
                <a:gd name="T93" fmla="*/ 2147483647 h 259"/>
                <a:gd name="T94" fmla="*/ 2147483647 w 257"/>
                <a:gd name="T95" fmla="*/ 2147483647 h 25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7"/>
                <a:gd name="T145" fmla="*/ 0 h 259"/>
                <a:gd name="T146" fmla="*/ 257 w 257"/>
                <a:gd name="T147" fmla="*/ 259 h 25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7" h="259">
                  <a:moveTo>
                    <a:pt x="61" y="138"/>
                  </a:moveTo>
                  <a:lnTo>
                    <a:pt x="54" y="138"/>
                  </a:lnTo>
                  <a:lnTo>
                    <a:pt x="47" y="132"/>
                  </a:lnTo>
                  <a:lnTo>
                    <a:pt x="40" y="132"/>
                  </a:lnTo>
                  <a:lnTo>
                    <a:pt x="34" y="132"/>
                  </a:lnTo>
                  <a:lnTo>
                    <a:pt x="40" y="126"/>
                  </a:lnTo>
                  <a:lnTo>
                    <a:pt x="34" y="120"/>
                  </a:lnTo>
                  <a:lnTo>
                    <a:pt x="27" y="114"/>
                  </a:lnTo>
                  <a:lnTo>
                    <a:pt x="20" y="108"/>
                  </a:lnTo>
                  <a:lnTo>
                    <a:pt x="27" y="102"/>
                  </a:lnTo>
                  <a:lnTo>
                    <a:pt x="34" y="102"/>
                  </a:lnTo>
                  <a:lnTo>
                    <a:pt x="34" y="90"/>
                  </a:lnTo>
                  <a:lnTo>
                    <a:pt x="40" y="84"/>
                  </a:lnTo>
                  <a:lnTo>
                    <a:pt x="47" y="78"/>
                  </a:lnTo>
                  <a:lnTo>
                    <a:pt x="47" y="72"/>
                  </a:lnTo>
                  <a:lnTo>
                    <a:pt x="40" y="72"/>
                  </a:lnTo>
                  <a:lnTo>
                    <a:pt x="27" y="72"/>
                  </a:lnTo>
                  <a:lnTo>
                    <a:pt x="27" y="60"/>
                  </a:lnTo>
                  <a:lnTo>
                    <a:pt x="34" y="60"/>
                  </a:lnTo>
                  <a:lnTo>
                    <a:pt x="54" y="54"/>
                  </a:lnTo>
                  <a:lnTo>
                    <a:pt x="61" y="54"/>
                  </a:lnTo>
                  <a:lnTo>
                    <a:pt x="61" y="48"/>
                  </a:lnTo>
                  <a:lnTo>
                    <a:pt x="67" y="48"/>
                  </a:lnTo>
                  <a:lnTo>
                    <a:pt x="74" y="48"/>
                  </a:lnTo>
                  <a:lnTo>
                    <a:pt x="81" y="30"/>
                  </a:lnTo>
                  <a:lnTo>
                    <a:pt x="81" y="24"/>
                  </a:lnTo>
                  <a:lnTo>
                    <a:pt x="88" y="18"/>
                  </a:lnTo>
                  <a:lnTo>
                    <a:pt x="88" y="12"/>
                  </a:lnTo>
                  <a:lnTo>
                    <a:pt x="88" y="6"/>
                  </a:lnTo>
                  <a:lnTo>
                    <a:pt x="108" y="18"/>
                  </a:lnTo>
                  <a:lnTo>
                    <a:pt x="115" y="18"/>
                  </a:lnTo>
                  <a:lnTo>
                    <a:pt x="115" y="24"/>
                  </a:lnTo>
                  <a:lnTo>
                    <a:pt x="121" y="24"/>
                  </a:lnTo>
                  <a:lnTo>
                    <a:pt x="121" y="30"/>
                  </a:lnTo>
                  <a:lnTo>
                    <a:pt x="128" y="24"/>
                  </a:lnTo>
                  <a:lnTo>
                    <a:pt x="135" y="18"/>
                  </a:lnTo>
                  <a:lnTo>
                    <a:pt x="141" y="24"/>
                  </a:lnTo>
                  <a:lnTo>
                    <a:pt x="148" y="18"/>
                  </a:lnTo>
                  <a:lnTo>
                    <a:pt x="155" y="18"/>
                  </a:lnTo>
                  <a:lnTo>
                    <a:pt x="162" y="18"/>
                  </a:lnTo>
                  <a:lnTo>
                    <a:pt x="168" y="18"/>
                  </a:lnTo>
                  <a:lnTo>
                    <a:pt x="162" y="12"/>
                  </a:lnTo>
                  <a:lnTo>
                    <a:pt x="168" y="12"/>
                  </a:lnTo>
                  <a:lnTo>
                    <a:pt x="182" y="0"/>
                  </a:lnTo>
                  <a:lnTo>
                    <a:pt x="189" y="0"/>
                  </a:lnTo>
                  <a:lnTo>
                    <a:pt x="202" y="0"/>
                  </a:lnTo>
                  <a:lnTo>
                    <a:pt x="202" y="6"/>
                  </a:lnTo>
                  <a:lnTo>
                    <a:pt x="209" y="6"/>
                  </a:lnTo>
                  <a:lnTo>
                    <a:pt x="222" y="6"/>
                  </a:lnTo>
                  <a:lnTo>
                    <a:pt x="229" y="6"/>
                  </a:lnTo>
                  <a:lnTo>
                    <a:pt x="243" y="6"/>
                  </a:lnTo>
                  <a:lnTo>
                    <a:pt x="249" y="12"/>
                  </a:lnTo>
                  <a:lnTo>
                    <a:pt x="249" y="24"/>
                  </a:lnTo>
                  <a:lnTo>
                    <a:pt x="256" y="30"/>
                  </a:lnTo>
                  <a:lnTo>
                    <a:pt x="249" y="36"/>
                  </a:lnTo>
                  <a:lnTo>
                    <a:pt x="256" y="42"/>
                  </a:lnTo>
                  <a:lnTo>
                    <a:pt x="249" y="42"/>
                  </a:lnTo>
                  <a:lnTo>
                    <a:pt x="236" y="48"/>
                  </a:lnTo>
                  <a:lnTo>
                    <a:pt x="229" y="54"/>
                  </a:lnTo>
                  <a:lnTo>
                    <a:pt x="229" y="60"/>
                  </a:lnTo>
                  <a:lnTo>
                    <a:pt x="236" y="66"/>
                  </a:lnTo>
                  <a:lnTo>
                    <a:pt x="222" y="66"/>
                  </a:lnTo>
                  <a:lnTo>
                    <a:pt x="216" y="66"/>
                  </a:lnTo>
                  <a:lnTo>
                    <a:pt x="209" y="72"/>
                  </a:lnTo>
                  <a:lnTo>
                    <a:pt x="202" y="66"/>
                  </a:lnTo>
                  <a:lnTo>
                    <a:pt x="202" y="72"/>
                  </a:lnTo>
                  <a:lnTo>
                    <a:pt x="195" y="78"/>
                  </a:lnTo>
                  <a:lnTo>
                    <a:pt x="195" y="84"/>
                  </a:lnTo>
                  <a:lnTo>
                    <a:pt x="189" y="90"/>
                  </a:lnTo>
                  <a:lnTo>
                    <a:pt x="189" y="96"/>
                  </a:lnTo>
                  <a:lnTo>
                    <a:pt x="182" y="102"/>
                  </a:lnTo>
                  <a:lnTo>
                    <a:pt x="175" y="102"/>
                  </a:lnTo>
                  <a:lnTo>
                    <a:pt x="175" y="108"/>
                  </a:lnTo>
                  <a:lnTo>
                    <a:pt x="168" y="108"/>
                  </a:lnTo>
                  <a:lnTo>
                    <a:pt x="168" y="114"/>
                  </a:lnTo>
                  <a:lnTo>
                    <a:pt x="162" y="114"/>
                  </a:lnTo>
                  <a:lnTo>
                    <a:pt x="162" y="120"/>
                  </a:lnTo>
                  <a:lnTo>
                    <a:pt x="162" y="126"/>
                  </a:lnTo>
                  <a:lnTo>
                    <a:pt x="155" y="132"/>
                  </a:lnTo>
                  <a:lnTo>
                    <a:pt x="162" y="138"/>
                  </a:lnTo>
                  <a:lnTo>
                    <a:pt x="168" y="144"/>
                  </a:lnTo>
                  <a:lnTo>
                    <a:pt x="175" y="144"/>
                  </a:lnTo>
                  <a:lnTo>
                    <a:pt x="175" y="150"/>
                  </a:lnTo>
                  <a:lnTo>
                    <a:pt x="189" y="150"/>
                  </a:lnTo>
                  <a:lnTo>
                    <a:pt x="189" y="156"/>
                  </a:lnTo>
                  <a:lnTo>
                    <a:pt x="202" y="168"/>
                  </a:lnTo>
                  <a:lnTo>
                    <a:pt x="202" y="174"/>
                  </a:lnTo>
                  <a:lnTo>
                    <a:pt x="195" y="174"/>
                  </a:lnTo>
                  <a:lnTo>
                    <a:pt x="195" y="180"/>
                  </a:lnTo>
                  <a:lnTo>
                    <a:pt x="189" y="186"/>
                  </a:lnTo>
                  <a:lnTo>
                    <a:pt x="182" y="198"/>
                  </a:lnTo>
                  <a:lnTo>
                    <a:pt x="175" y="198"/>
                  </a:lnTo>
                  <a:lnTo>
                    <a:pt x="175" y="192"/>
                  </a:lnTo>
                  <a:lnTo>
                    <a:pt x="168" y="192"/>
                  </a:lnTo>
                  <a:lnTo>
                    <a:pt x="162" y="186"/>
                  </a:lnTo>
                  <a:lnTo>
                    <a:pt x="155" y="192"/>
                  </a:lnTo>
                  <a:lnTo>
                    <a:pt x="148" y="198"/>
                  </a:lnTo>
                  <a:lnTo>
                    <a:pt x="141" y="204"/>
                  </a:lnTo>
                  <a:lnTo>
                    <a:pt x="135" y="210"/>
                  </a:lnTo>
                  <a:lnTo>
                    <a:pt x="128" y="216"/>
                  </a:lnTo>
                  <a:lnTo>
                    <a:pt x="128" y="210"/>
                  </a:lnTo>
                  <a:lnTo>
                    <a:pt x="121" y="210"/>
                  </a:lnTo>
                  <a:lnTo>
                    <a:pt x="115" y="216"/>
                  </a:lnTo>
                  <a:lnTo>
                    <a:pt x="108" y="216"/>
                  </a:lnTo>
                  <a:lnTo>
                    <a:pt x="101" y="222"/>
                  </a:lnTo>
                  <a:lnTo>
                    <a:pt x="101" y="228"/>
                  </a:lnTo>
                  <a:lnTo>
                    <a:pt x="94" y="228"/>
                  </a:lnTo>
                  <a:lnTo>
                    <a:pt x="88" y="228"/>
                  </a:lnTo>
                  <a:lnTo>
                    <a:pt x="81" y="228"/>
                  </a:lnTo>
                  <a:lnTo>
                    <a:pt x="74" y="234"/>
                  </a:lnTo>
                  <a:lnTo>
                    <a:pt x="67" y="240"/>
                  </a:lnTo>
                  <a:lnTo>
                    <a:pt x="67" y="246"/>
                  </a:lnTo>
                  <a:lnTo>
                    <a:pt x="67" y="252"/>
                  </a:lnTo>
                  <a:lnTo>
                    <a:pt x="61" y="252"/>
                  </a:lnTo>
                  <a:lnTo>
                    <a:pt x="47" y="258"/>
                  </a:lnTo>
                  <a:lnTo>
                    <a:pt x="40" y="252"/>
                  </a:lnTo>
                  <a:lnTo>
                    <a:pt x="40" y="246"/>
                  </a:lnTo>
                  <a:lnTo>
                    <a:pt x="34" y="258"/>
                  </a:lnTo>
                  <a:lnTo>
                    <a:pt x="27" y="252"/>
                  </a:lnTo>
                  <a:lnTo>
                    <a:pt x="27" y="246"/>
                  </a:lnTo>
                  <a:lnTo>
                    <a:pt x="20" y="240"/>
                  </a:lnTo>
                  <a:lnTo>
                    <a:pt x="13" y="240"/>
                  </a:lnTo>
                  <a:lnTo>
                    <a:pt x="13" y="234"/>
                  </a:lnTo>
                  <a:lnTo>
                    <a:pt x="13" y="228"/>
                  </a:lnTo>
                  <a:lnTo>
                    <a:pt x="0" y="222"/>
                  </a:lnTo>
                  <a:lnTo>
                    <a:pt x="7" y="222"/>
                  </a:lnTo>
                  <a:lnTo>
                    <a:pt x="0" y="216"/>
                  </a:lnTo>
                  <a:lnTo>
                    <a:pt x="0" y="210"/>
                  </a:lnTo>
                  <a:lnTo>
                    <a:pt x="7" y="204"/>
                  </a:lnTo>
                  <a:lnTo>
                    <a:pt x="7" y="198"/>
                  </a:lnTo>
                  <a:lnTo>
                    <a:pt x="0" y="192"/>
                  </a:lnTo>
                  <a:lnTo>
                    <a:pt x="7" y="192"/>
                  </a:lnTo>
                  <a:lnTo>
                    <a:pt x="13" y="186"/>
                  </a:lnTo>
                  <a:lnTo>
                    <a:pt x="20" y="186"/>
                  </a:lnTo>
                  <a:lnTo>
                    <a:pt x="20" y="192"/>
                  </a:lnTo>
                  <a:lnTo>
                    <a:pt x="27" y="186"/>
                  </a:lnTo>
                  <a:lnTo>
                    <a:pt x="34" y="186"/>
                  </a:lnTo>
                  <a:lnTo>
                    <a:pt x="40" y="186"/>
                  </a:lnTo>
                  <a:lnTo>
                    <a:pt x="54" y="180"/>
                  </a:lnTo>
                  <a:lnTo>
                    <a:pt x="54" y="174"/>
                  </a:lnTo>
                  <a:lnTo>
                    <a:pt x="61" y="168"/>
                  </a:lnTo>
                  <a:lnTo>
                    <a:pt x="61" y="162"/>
                  </a:lnTo>
                  <a:lnTo>
                    <a:pt x="67" y="162"/>
                  </a:lnTo>
                  <a:lnTo>
                    <a:pt x="67" y="156"/>
                  </a:lnTo>
                  <a:lnTo>
                    <a:pt x="54" y="150"/>
                  </a:lnTo>
                  <a:lnTo>
                    <a:pt x="61" y="138"/>
                  </a:lnTo>
                </a:path>
              </a:pathLst>
            </a:custGeom>
            <a:solidFill>
              <a:srgbClr val="00FF00"/>
            </a:solidFill>
            <a:ln w="12700">
              <a:solidFill>
                <a:schemeClr val="accent2"/>
              </a:solidFill>
              <a:round/>
              <a:headEnd type="none" w="sm" len="sm"/>
              <a:tailEnd type="none" w="sm" len="sm"/>
            </a:ln>
          </p:spPr>
          <p:txBody>
            <a:bodyPr wrap="none" anchor="ctr"/>
            <a:lstStyle/>
            <a:p>
              <a:endParaRPr lang="en-US" sz="1600">
                <a:latin typeface="Calibri" pitchFamily="34" charset="0"/>
              </a:endParaRPr>
            </a:p>
          </p:txBody>
        </p:sp>
        <p:sp>
          <p:nvSpPr>
            <p:cNvPr id="14352" name="Freeform 14"/>
            <p:cNvSpPr>
              <a:spLocks/>
            </p:cNvSpPr>
            <p:nvPr/>
          </p:nvSpPr>
          <p:spPr bwMode="auto">
            <a:xfrm>
              <a:off x="6892442" y="3768492"/>
              <a:ext cx="324991" cy="251898"/>
            </a:xfrm>
            <a:custGeom>
              <a:avLst/>
              <a:gdLst>
                <a:gd name="T0" fmla="*/ 2147483647 w 205"/>
                <a:gd name="T1" fmla="*/ 2147483647 h 158"/>
                <a:gd name="T2" fmla="*/ 2147483647 w 205"/>
                <a:gd name="T3" fmla="*/ 2147483647 h 158"/>
                <a:gd name="T4" fmla="*/ 2147483647 w 205"/>
                <a:gd name="T5" fmla="*/ 2147483647 h 158"/>
                <a:gd name="T6" fmla="*/ 2147483647 w 205"/>
                <a:gd name="T7" fmla="*/ 2147483647 h 158"/>
                <a:gd name="T8" fmla="*/ 2147483647 w 205"/>
                <a:gd name="T9" fmla="*/ 2147483647 h 158"/>
                <a:gd name="T10" fmla="*/ 2147483647 w 205"/>
                <a:gd name="T11" fmla="*/ 2147483647 h 158"/>
                <a:gd name="T12" fmla="*/ 2147483647 w 205"/>
                <a:gd name="T13" fmla="*/ 2147483647 h 158"/>
                <a:gd name="T14" fmla="*/ 2147483647 w 205"/>
                <a:gd name="T15" fmla="*/ 2147483647 h 158"/>
                <a:gd name="T16" fmla="*/ 0 w 205"/>
                <a:gd name="T17" fmla="*/ 2147483647 h 158"/>
                <a:gd name="T18" fmla="*/ 2147483647 w 205"/>
                <a:gd name="T19" fmla="*/ 2147483647 h 158"/>
                <a:gd name="T20" fmla="*/ 2147483647 w 205"/>
                <a:gd name="T21" fmla="*/ 2147483647 h 158"/>
                <a:gd name="T22" fmla="*/ 2147483647 w 205"/>
                <a:gd name="T23" fmla="*/ 2147483647 h 158"/>
                <a:gd name="T24" fmla="*/ 2147483647 w 205"/>
                <a:gd name="T25" fmla="*/ 2147483647 h 158"/>
                <a:gd name="T26" fmla="*/ 2147483647 w 205"/>
                <a:gd name="T27" fmla="*/ 2147483647 h 158"/>
                <a:gd name="T28" fmla="*/ 2147483647 w 205"/>
                <a:gd name="T29" fmla="*/ 2147483647 h 158"/>
                <a:gd name="T30" fmla="*/ 2147483647 w 205"/>
                <a:gd name="T31" fmla="*/ 2147483647 h 158"/>
                <a:gd name="T32" fmla="*/ 2147483647 w 205"/>
                <a:gd name="T33" fmla="*/ 2147483647 h 158"/>
                <a:gd name="T34" fmla="*/ 2147483647 w 205"/>
                <a:gd name="T35" fmla="*/ 2147483647 h 158"/>
                <a:gd name="T36" fmla="*/ 2147483647 w 205"/>
                <a:gd name="T37" fmla="*/ 2147483647 h 158"/>
                <a:gd name="T38" fmla="*/ 2147483647 w 205"/>
                <a:gd name="T39" fmla="*/ 2147483647 h 158"/>
                <a:gd name="T40" fmla="*/ 2147483647 w 205"/>
                <a:gd name="T41" fmla="*/ 2147483647 h 158"/>
                <a:gd name="T42" fmla="*/ 2147483647 w 205"/>
                <a:gd name="T43" fmla="*/ 2147483647 h 158"/>
                <a:gd name="T44" fmla="*/ 2147483647 w 205"/>
                <a:gd name="T45" fmla="*/ 2147483647 h 158"/>
                <a:gd name="T46" fmla="*/ 2147483647 w 205"/>
                <a:gd name="T47" fmla="*/ 2147483647 h 158"/>
                <a:gd name="T48" fmla="*/ 2147483647 w 205"/>
                <a:gd name="T49" fmla="*/ 2147483647 h 158"/>
                <a:gd name="T50" fmla="*/ 2147483647 w 205"/>
                <a:gd name="T51" fmla="*/ 2147483647 h 158"/>
                <a:gd name="T52" fmla="*/ 2147483647 w 205"/>
                <a:gd name="T53" fmla="*/ 2147483647 h 158"/>
                <a:gd name="T54" fmla="*/ 2147483647 w 205"/>
                <a:gd name="T55" fmla="*/ 0 h 158"/>
                <a:gd name="T56" fmla="*/ 2147483647 w 205"/>
                <a:gd name="T57" fmla="*/ 0 h 158"/>
                <a:gd name="T58" fmla="*/ 2147483647 w 205"/>
                <a:gd name="T59" fmla="*/ 2147483647 h 158"/>
                <a:gd name="T60" fmla="*/ 2147483647 w 205"/>
                <a:gd name="T61" fmla="*/ 2147483647 h 158"/>
                <a:gd name="T62" fmla="*/ 2147483647 w 205"/>
                <a:gd name="T63" fmla="*/ 2147483647 h 158"/>
                <a:gd name="T64" fmla="*/ 2147483647 w 205"/>
                <a:gd name="T65" fmla="*/ 2147483647 h 158"/>
                <a:gd name="T66" fmla="*/ 2147483647 w 205"/>
                <a:gd name="T67" fmla="*/ 2147483647 h 158"/>
                <a:gd name="T68" fmla="*/ 2147483647 w 205"/>
                <a:gd name="T69" fmla="*/ 2147483647 h 158"/>
                <a:gd name="T70" fmla="*/ 2147483647 w 205"/>
                <a:gd name="T71" fmla="*/ 2147483647 h 158"/>
                <a:gd name="T72" fmla="*/ 2147483647 w 205"/>
                <a:gd name="T73" fmla="*/ 2147483647 h 158"/>
                <a:gd name="T74" fmla="*/ 2147483647 w 205"/>
                <a:gd name="T75" fmla="*/ 2147483647 h 158"/>
                <a:gd name="T76" fmla="*/ 2147483647 w 205"/>
                <a:gd name="T77" fmla="*/ 2147483647 h 158"/>
                <a:gd name="T78" fmla="*/ 2147483647 w 205"/>
                <a:gd name="T79" fmla="*/ 2147483647 h 158"/>
                <a:gd name="T80" fmla="*/ 2147483647 w 205"/>
                <a:gd name="T81" fmla="*/ 2147483647 h 158"/>
                <a:gd name="T82" fmla="*/ 2147483647 w 205"/>
                <a:gd name="T83" fmla="*/ 2147483647 h 158"/>
                <a:gd name="T84" fmla="*/ 2147483647 w 205"/>
                <a:gd name="T85" fmla="*/ 2147483647 h 158"/>
                <a:gd name="T86" fmla="*/ 2147483647 w 205"/>
                <a:gd name="T87" fmla="*/ 2147483647 h 158"/>
                <a:gd name="T88" fmla="*/ 2147483647 w 205"/>
                <a:gd name="T89" fmla="*/ 2147483647 h 158"/>
                <a:gd name="T90" fmla="*/ 2147483647 w 205"/>
                <a:gd name="T91" fmla="*/ 2147483647 h 158"/>
                <a:gd name="T92" fmla="*/ 2147483647 w 205"/>
                <a:gd name="T93" fmla="*/ 2147483647 h 158"/>
                <a:gd name="T94" fmla="*/ 2147483647 w 205"/>
                <a:gd name="T95" fmla="*/ 2147483647 h 158"/>
                <a:gd name="T96" fmla="*/ 2147483647 w 205"/>
                <a:gd name="T97" fmla="*/ 2147483647 h 158"/>
                <a:gd name="T98" fmla="*/ 2147483647 w 205"/>
                <a:gd name="T99" fmla="*/ 2147483647 h 158"/>
                <a:gd name="T100" fmla="*/ 2147483647 w 205"/>
                <a:gd name="T101" fmla="*/ 2147483647 h 158"/>
                <a:gd name="T102" fmla="*/ 2147483647 w 205"/>
                <a:gd name="T103" fmla="*/ 2147483647 h 158"/>
                <a:gd name="T104" fmla="*/ 2147483647 w 205"/>
                <a:gd name="T105" fmla="*/ 2147483647 h 158"/>
                <a:gd name="T106" fmla="*/ 2147483647 w 205"/>
                <a:gd name="T107" fmla="*/ 2147483647 h 158"/>
                <a:gd name="T108" fmla="*/ 2147483647 w 205"/>
                <a:gd name="T109" fmla="*/ 2147483647 h 158"/>
                <a:gd name="T110" fmla="*/ 2147483647 w 205"/>
                <a:gd name="T111" fmla="*/ 2147483647 h 1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5"/>
                <a:gd name="T169" fmla="*/ 0 h 158"/>
                <a:gd name="T170" fmla="*/ 205 w 205"/>
                <a:gd name="T171" fmla="*/ 158 h 1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5" h="158">
                  <a:moveTo>
                    <a:pt x="68" y="139"/>
                  </a:moveTo>
                  <a:lnTo>
                    <a:pt x="61" y="145"/>
                  </a:lnTo>
                  <a:lnTo>
                    <a:pt x="61" y="151"/>
                  </a:lnTo>
                  <a:lnTo>
                    <a:pt x="61" y="157"/>
                  </a:lnTo>
                  <a:lnTo>
                    <a:pt x="54" y="157"/>
                  </a:lnTo>
                  <a:lnTo>
                    <a:pt x="48" y="157"/>
                  </a:lnTo>
                  <a:lnTo>
                    <a:pt x="48" y="151"/>
                  </a:lnTo>
                  <a:lnTo>
                    <a:pt x="41" y="145"/>
                  </a:lnTo>
                  <a:lnTo>
                    <a:pt x="34" y="145"/>
                  </a:lnTo>
                  <a:lnTo>
                    <a:pt x="27" y="145"/>
                  </a:lnTo>
                  <a:lnTo>
                    <a:pt x="14" y="145"/>
                  </a:lnTo>
                  <a:lnTo>
                    <a:pt x="20" y="139"/>
                  </a:lnTo>
                  <a:lnTo>
                    <a:pt x="20" y="133"/>
                  </a:lnTo>
                  <a:lnTo>
                    <a:pt x="20" y="127"/>
                  </a:lnTo>
                  <a:lnTo>
                    <a:pt x="7" y="127"/>
                  </a:lnTo>
                  <a:lnTo>
                    <a:pt x="7" y="121"/>
                  </a:lnTo>
                  <a:lnTo>
                    <a:pt x="0" y="121"/>
                  </a:lnTo>
                  <a:lnTo>
                    <a:pt x="0" y="115"/>
                  </a:lnTo>
                  <a:lnTo>
                    <a:pt x="7" y="115"/>
                  </a:lnTo>
                  <a:lnTo>
                    <a:pt x="14" y="115"/>
                  </a:lnTo>
                  <a:lnTo>
                    <a:pt x="14" y="121"/>
                  </a:lnTo>
                  <a:lnTo>
                    <a:pt x="20" y="115"/>
                  </a:lnTo>
                  <a:lnTo>
                    <a:pt x="27" y="115"/>
                  </a:lnTo>
                  <a:lnTo>
                    <a:pt x="27" y="109"/>
                  </a:lnTo>
                  <a:lnTo>
                    <a:pt x="27" y="103"/>
                  </a:lnTo>
                  <a:lnTo>
                    <a:pt x="20" y="103"/>
                  </a:lnTo>
                  <a:lnTo>
                    <a:pt x="20" y="97"/>
                  </a:lnTo>
                  <a:lnTo>
                    <a:pt x="14" y="91"/>
                  </a:lnTo>
                  <a:lnTo>
                    <a:pt x="14" y="85"/>
                  </a:lnTo>
                  <a:lnTo>
                    <a:pt x="14" y="79"/>
                  </a:lnTo>
                  <a:lnTo>
                    <a:pt x="20" y="67"/>
                  </a:lnTo>
                  <a:lnTo>
                    <a:pt x="27" y="67"/>
                  </a:lnTo>
                  <a:lnTo>
                    <a:pt x="20" y="55"/>
                  </a:lnTo>
                  <a:lnTo>
                    <a:pt x="14" y="55"/>
                  </a:lnTo>
                  <a:lnTo>
                    <a:pt x="20" y="49"/>
                  </a:lnTo>
                  <a:lnTo>
                    <a:pt x="27" y="43"/>
                  </a:lnTo>
                  <a:lnTo>
                    <a:pt x="34" y="43"/>
                  </a:lnTo>
                  <a:lnTo>
                    <a:pt x="41" y="43"/>
                  </a:lnTo>
                  <a:lnTo>
                    <a:pt x="48" y="43"/>
                  </a:lnTo>
                  <a:lnTo>
                    <a:pt x="48" y="37"/>
                  </a:lnTo>
                  <a:lnTo>
                    <a:pt x="54" y="43"/>
                  </a:lnTo>
                  <a:lnTo>
                    <a:pt x="61" y="43"/>
                  </a:lnTo>
                  <a:lnTo>
                    <a:pt x="75" y="37"/>
                  </a:lnTo>
                  <a:lnTo>
                    <a:pt x="75" y="30"/>
                  </a:lnTo>
                  <a:lnTo>
                    <a:pt x="82" y="30"/>
                  </a:lnTo>
                  <a:lnTo>
                    <a:pt x="88" y="30"/>
                  </a:lnTo>
                  <a:lnTo>
                    <a:pt x="102" y="24"/>
                  </a:lnTo>
                  <a:lnTo>
                    <a:pt x="102" y="18"/>
                  </a:lnTo>
                  <a:lnTo>
                    <a:pt x="109" y="12"/>
                  </a:lnTo>
                  <a:lnTo>
                    <a:pt x="122" y="24"/>
                  </a:lnTo>
                  <a:lnTo>
                    <a:pt x="129" y="24"/>
                  </a:lnTo>
                  <a:lnTo>
                    <a:pt x="129" y="18"/>
                  </a:lnTo>
                  <a:lnTo>
                    <a:pt x="136" y="12"/>
                  </a:lnTo>
                  <a:lnTo>
                    <a:pt x="150" y="6"/>
                  </a:lnTo>
                  <a:lnTo>
                    <a:pt x="156" y="6"/>
                  </a:lnTo>
                  <a:lnTo>
                    <a:pt x="156" y="0"/>
                  </a:lnTo>
                  <a:lnTo>
                    <a:pt x="163" y="0"/>
                  </a:lnTo>
                  <a:lnTo>
                    <a:pt x="170" y="0"/>
                  </a:lnTo>
                  <a:lnTo>
                    <a:pt x="170" y="6"/>
                  </a:lnTo>
                  <a:lnTo>
                    <a:pt x="170" y="12"/>
                  </a:lnTo>
                  <a:lnTo>
                    <a:pt x="177" y="12"/>
                  </a:lnTo>
                  <a:lnTo>
                    <a:pt x="190" y="18"/>
                  </a:lnTo>
                  <a:lnTo>
                    <a:pt x="190" y="12"/>
                  </a:lnTo>
                  <a:lnTo>
                    <a:pt x="190" y="18"/>
                  </a:lnTo>
                  <a:lnTo>
                    <a:pt x="190" y="24"/>
                  </a:lnTo>
                  <a:lnTo>
                    <a:pt x="190" y="30"/>
                  </a:lnTo>
                  <a:lnTo>
                    <a:pt x="184" y="30"/>
                  </a:lnTo>
                  <a:lnTo>
                    <a:pt x="184" y="37"/>
                  </a:lnTo>
                  <a:lnTo>
                    <a:pt x="184" y="43"/>
                  </a:lnTo>
                  <a:lnTo>
                    <a:pt x="184" y="49"/>
                  </a:lnTo>
                  <a:lnTo>
                    <a:pt x="204" y="49"/>
                  </a:lnTo>
                  <a:lnTo>
                    <a:pt x="197" y="55"/>
                  </a:lnTo>
                  <a:lnTo>
                    <a:pt x="204" y="61"/>
                  </a:lnTo>
                  <a:lnTo>
                    <a:pt x="204" y="67"/>
                  </a:lnTo>
                  <a:lnTo>
                    <a:pt x="204" y="73"/>
                  </a:lnTo>
                  <a:lnTo>
                    <a:pt x="197" y="73"/>
                  </a:lnTo>
                  <a:lnTo>
                    <a:pt x="190" y="73"/>
                  </a:lnTo>
                  <a:lnTo>
                    <a:pt x="184" y="67"/>
                  </a:lnTo>
                  <a:lnTo>
                    <a:pt x="184" y="73"/>
                  </a:lnTo>
                  <a:lnTo>
                    <a:pt x="177" y="73"/>
                  </a:lnTo>
                  <a:lnTo>
                    <a:pt x="170" y="67"/>
                  </a:lnTo>
                  <a:lnTo>
                    <a:pt x="163" y="67"/>
                  </a:lnTo>
                  <a:lnTo>
                    <a:pt x="163" y="79"/>
                  </a:lnTo>
                  <a:lnTo>
                    <a:pt x="170" y="91"/>
                  </a:lnTo>
                  <a:lnTo>
                    <a:pt x="163" y="97"/>
                  </a:lnTo>
                  <a:lnTo>
                    <a:pt x="156" y="109"/>
                  </a:lnTo>
                  <a:lnTo>
                    <a:pt x="170" y="109"/>
                  </a:lnTo>
                  <a:lnTo>
                    <a:pt x="170" y="115"/>
                  </a:lnTo>
                  <a:lnTo>
                    <a:pt x="177" y="115"/>
                  </a:lnTo>
                  <a:lnTo>
                    <a:pt x="170" y="121"/>
                  </a:lnTo>
                  <a:lnTo>
                    <a:pt x="163" y="121"/>
                  </a:lnTo>
                  <a:lnTo>
                    <a:pt x="163" y="127"/>
                  </a:lnTo>
                  <a:lnTo>
                    <a:pt x="156" y="127"/>
                  </a:lnTo>
                  <a:lnTo>
                    <a:pt x="150" y="127"/>
                  </a:lnTo>
                  <a:lnTo>
                    <a:pt x="143" y="133"/>
                  </a:lnTo>
                  <a:lnTo>
                    <a:pt x="136" y="139"/>
                  </a:lnTo>
                  <a:lnTo>
                    <a:pt x="129" y="139"/>
                  </a:lnTo>
                  <a:lnTo>
                    <a:pt x="129" y="145"/>
                  </a:lnTo>
                  <a:lnTo>
                    <a:pt x="122" y="145"/>
                  </a:lnTo>
                  <a:lnTo>
                    <a:pt x="122" y="139"/>
                  </a:lnTo>
                  <a:lnTo>
                    <a:pt x="116" y="139"/>
                  </a:lnTo>
                  <a:lnTo>
                    <a:pt x="109" y="151"/>
                  </a:lnTo>
                  <a:lnTo>
                    <a:pt x="116" y="151"/>
                  </a:lnTo>
                  <a:lnTo>
                    <a:pt x="109" y="151"/>
                  </a:lnTo>
                  <a:lnTo>
                    <a:pt x="102" y="151"/>
                  </a:lnTo>
                  <a:lnTo>
                    <a:pt x="102" y="145"/>
                  </a:lnTo>
                  <a:lnTo>
                    <a:pt x="95" y="139"/>
                  </a:lnTo>
                  <a:lnTo>
                    <a:pt x="88" y="139"/>
                  </a:lnTo>
                  <a:lnTo>
                    <a:pt x="82" y="145"/>
                  </a:lnTo>
                  <a:lnTo>
                    <a:pt x="75" y="145"/>
                  </a:lnTo>
                  <a:lnTo>
                    <a:pt x="68" y="145"/>
                  </a:lnTo>
                  <a:lnTo>
                    <a:pt x="68" y="139"/>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53" name="Freeform 15"/>
            <p:cNvSpPr>
              <a:spLocks/>
            </p:cNvSpPr>
            <p:nvPr/>
          </p:nvSpPr>
          <p:spPr bwMode="auto">
            <a:xfrm>
              <a:off x="4802602" y="1559046"/>
              <a:ext cx="322838" cy="335152"/>
            </a:xfrm>
            <a:custGeom>
              <a:avLst/>
              <a:gdLst>
                <a:gd name="T0" fmla="*/ 2147483647 w 203"/>
                <a:gd name="T1" fmla="*/ 2147483647 h 211"/>
                <a:gd name="T2" fmla="*/ 2147483647 w 203"/>
                <a:gd name="T3" fmla="*/ 2147483647 h 211"/>
                <a:gd name="T4" fmla="*/ 0 w 203"/>
                <a:gd name="T5" fmla="*/ 2147483647 h 211"/>
                <a:gd name="T6" fmla="*/ 2147483647 w 203"/>
                <a:gd name="T7" fmla="*/ 2147483647 h 211"/>
                <a:gd name="T8" fmla="*/ 2147483647 w 203"/>
                <a:gd name="T9" fmla="*/ 2147483647 h 211"/>
                <a:gd name="T10" fmla="*/ 2147483647 w 203"/>
                <a:gd name="T11" fmla="*/ 2147483647 h 211"/>
                <a:gd name="T12" fmla="*/ 2147483647 w 203"/>
                <a:gd name="T13" fmla="*/ 2147483647 h 211"/>
                <a:gd name="T14" fmla="*/ 2147483647 w 203"/>
                <a:gd name="T15" fmla="*/ 2147483647 h 211"/>
                <a:gd name="T16" fmla="*/ 2147483647 w 203"/>
                <a:gd name="T17" fmla="*/ 2147483647 h 211"/>
                <a:gd name="T18" fmla="*/ 2147483647 w 203"/>
                <a:gd name="T19" fmla="*/ 2147483647 h 211"/>
                <a:gd name="T20" fmla="*/ 2147483647 w 203"/>
                <a:gd name="T21" fmla="*/ 2147483647 h 211"/>
                <a:gd name="T22" fmla="*/ 2147483647 w 203"/>
                <a:gd name="T23" fmla="*/ 2147483647 h 211"/>
                <a:gd name="T24" fmla="*/ 2147483647 w 203"/>
                <a:gd name="T25" fmla="*/ 2147483647 h 211"/>
                <a:gd name="T26" fmla="*/ 2147483647 w 203"/>
                <a:gd name="T27" fmla="*/ 2147483647 h 211"/>
                <a:gd name="T28" fmla="*/ 2147483647 w 203"/>
                <a:gd name="T29" fmla="*/ 2147483647 h 211"/>
                <a:gd name="T30" fmla="*/ 2147483647 w 203"/>
                <a:gd name="T31" fmla="*/ 2147483647 h 211"/>
                <a:gd name="T32" fmla="*/ 2147483647 w 203"/>
                <a:gd name="T33" fmla="*/ 2147483647 h 211"/>
                <a:gd name="T34" fmla="*/ 2147483647 w 203"/>
                <a:gd name="T35" fmla="*/ 2147483647 h 211"/>
                <a:gd name="T36" fmla="*/ 2147483647 w 203"/>
                <a:gd name="T37" fmla="*/ 2147483647 h 211"/>
                <a:gd name="T38" fmla="*/ 2147483647 w 203"/>
                <a:gd name="T39" fmla="*/ 2147483647 h 211"/>
                <a:gd name="T40" fmla="*/ 2147483647 w 203"/>
                <a:gd name="T41" fmla="*/ 2147483647 h 211"/>
                <a:gd name="T42" fmla="*/ 2147483647 w 203"/>
                <a:gd name="T43" fmla="*/ 2147483647 h 211"/>
                <a:gd name="T44" fmla="*/ 2147483647 w 203"/>
                <a:gd name="T45" fmla="*/ 2147483647 h 211"/>
                <a:gd name="T46" fmla="*/ 2147483647 w 203"/>
                <a:gd name="T47" fmla="*/ 0 h 211"/>
                <a:gd name="T48" fmla="*/ 2147483647 w 203"/>
                <a:gd name="T49" fmla="*/ 0 h 211"/>
                <a:gd name="T50" fmla="*/ 2147483647 w 203"/>
                <a:gd name="T51" fmla="*/ 2147483647 h 211"/>
                <a:gd name="T52" fmla="*/ 2147483647 w 203"/>
                <a:gd name="T53" fmla="*/ 2147483647 h 211"/>
                <a:gd name="T54" fmla="*/ 2147483647 w 203"/>
                <a:gd name="T55" fmla="*/ 2147483647 h 211"/>
                <a:gd name="T56" fmla="*/ 2147483647 w 203"/>
                <a:gd name="T57" fmla="*/ 2147483647 h 211"/>
                <a:gd name="T58" fmla="*/ 2147483647 w 203"/>
                <a:gd name="T59" fmla="*/ 2147483647 h 211"/>
                <a:gd name="T60" fmla="*/ 2147483647 w 203"/>
                <a:gd name="T61" fmla="*/ 2147483647 h 211"/>
                <a:gd name="T62" fmla="*/ 2147483647 w 203"/>
                <a:gd name="T63" fmla="*/ 2147483647 h 211"/>
                <a:gd name="T64" fmla="*/ 2147483647 w 203"/>
                <a:gd name="T65" fmla="*/ 2147483647 h 211"/>
                <a:gd name="T66" fmla="*/ 2147483647 w 203"/>
                <a:gd name="T67" fmla="*/ 2147483647 h 211"/>
                <a:gd name="T68" fmla="*/ 2147483647 w 203"/>
                <a:gd name="T69" fmla="*/ 2147483647 h 211"/>
                <a:gd name="T70" fmla="*/ 2147483647 w 203"/>
                <a:gd name="T71" fmla="*/ 2147483647 h 211"/>
                <a:gd name="T72" fmla="*/ 2147483647 w 203"/>
                <a:gd name="T73" fmla="*/ 2147483647 h 211"/>
                <a:gd name="T74" fmla="*/ 2147483647 w 203"/>
                <a:gd name="T75" fmla="*/ 2147483647 h 211"/>
                <a:gd name="T76" fmla="*/ 2147483647 w 203"/>
                <a:gd name="T77" fmla="*/ 2147483647 h 211"/>
                <a:gd name="T78" fmla="*/ 2147483647 w 203"/>
                <a:gd name="T79" fmla="*/ 2147483647 h 211"/>
                <a:gd name="T80" fmla="*/ 2147483647 w 203"/>
                <a:gd name="T81" fmla="*/ 2147483647 h 211"/>
                <a:gd name="T82" fmla="*/ 2147483647 w 203"/>
                <a:gd name="T83" fmla="*/ 2147483647 h 211"/>
                <a:gd name="T84" fmla="*/ 2147483647 w 203"/>
                <a:gd name="T85" fmla="*/ 2147483647 h 211"/>
                <a:gd name="T86" fmla="*/ 2147483647 w 203"/>
                <a:gd name="T87" fmla="*/ 2147483647 h 211"/>
                <a:gd name="T88" fmla="*/ 2147483647 w 203"/>
                <a:gd name="T89" fmla="*/ 2147483647 h 211"/>
                <a:gd name="T90" fmla="*/ 2147483647 w 203"/>
                <a:gd name="T91" fmla="*/ 2147483647 h 211"/>
                <a:gd name="T92" fmla="*/ 2147483647 w 203"/>
                <a:gd name="T93" fmla="*/ 2147483647 h 211"/>
                <a:gd name="T94" fmla="*/ 2147483647 w 203"/>
                <a:gd name="T95" fmla="*/ 2147483647 h 211"/>
                <a:gd name="T96" fmla="*/ 2147483647 w 203"/>
                <a:gd name="T97" fmla="*/ 2147483647 h 211"/>
                <a:gd name="T98" fmla="*/ 2147483647 w 203"/>
                <a:gd name="T99" fmla="*/ 2147483647 h 211"/>
                <a:gd name="T100" fmla="*/ 2147483647 w 203"/>
                <a:gd name="T101" fmla="*/ 2147483647 h 211"/>
                <a:gd name="T102" fmla="*/ 2147483647 w 203"/>
                <a:gd name="T103" fmla="*/ 2147483647 h 211"/>
                <a:gd name="T104" fmla="*/ 2147483647 w 203"/>
                <a:gd name="T105" fmla="*/ 2147483647 h 211"/>
                <a:gd name="T106" fmla="*/ 2147483647 w 203"/>
                <a:gd name="T107" fmla="*/ 2147483647 h 211"/>
                <a:gd name="T108" fmla="*/ 2147483647 w 203"/>
                <a:gd name="T109" fmla="*/ 2147483647 h 211"/>
                <a:gd name="T110" fmla="*/ 2147483647 w 203"/>
                <a:gd name="T111" fmla="*/ 2147483647 h 211"/>
                <a:gd name="T112" fmla="*/ 2147483647 w 203"/>
                <a:gd name="T113" fmla="*/ 2147483647 h 211"/>
                <a:gd name="T114" fmla="*/ 2147483647 w 203"/>
                <a:gd name="T115" fmla="*/ 2147483647 h 211"/>
                <a:gd name="T116" fmla="*/ 2147483647 w 203"/>
                <a:gd name="T117" fmla="*/ 2147483647 h 21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3"/>
                <a:gd name="T178" fmla="*/ 0 h 211"/>
                <a:gd name="T179" fmla="*/ 203 w 203"/>
                <a:gd name="T180" fmla="*/ 211 h 21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3" h="211">
                  <a:moveTo>
                    <a:pt x="13" y="138"/>
                  </a:moveTo>
                  <a:lnTo>
                    <a:pt x="13" y="132"/>
                  </a:lnTo>
                  <a:lnTo>
                    <a:pt x="7" y="132"/>
                  </a:lnTo>
                  <a:lnTo>
                    <a:pt x="7" y="126"/>
                  </a:lnTo>
                  <a:lnTo>
                    <a:pt x="0" y="120"/>
                  </a:lnTo>
                  <a:lnTo>
                    <a:pt x="0" y="114"/>
                  </a:lnTo>
                  <a:lnTo>
                    <a:pt x="0" y="108"/>
                  </a:lnTo>
                  <a:lnTo>
                    <a:pt x="7" y="102"/>
                  </a:lnTo>
                  <a:lnTo>
                    <a:pt x="13" y="108"/>
                  </a:lnTo>
                  <a:lnTo>
                    <a:pt x="13" y="102"/>
                  </a:lnTo>
                  <a:lnTo>
                    <a:pt x="20" y="96"/>
                  </a:lnTo>
                  <a:lnTo>
                    <a:pt x="13" y="96"/>
                  </a:lnTo>
                  <a:lnTo>
                    <a:pt x="13" y="90"/>
                  </a:lnTo>
                  <a:lnTo>
                    <a:pt x="7" y="84"/>
                  </a:lnTo>
                  <a:lnTo>
                    <a:pt x="7" y="78"/>
                  </a:lnTo>
                  <a:lnTo>
                    <a:pt x="13" y="72"/>
                  </a:lnTo>
                  <a:lnTo>
                    <a:pt x="13" y="78"/>
                  </a:lnTo>
                  <a:lnTo>
                    <a:pt x="13" y="72"/>
                  </a:lnTo>
                  <a:lnTo>
                    <a:pt x="20" y="72"/>
                  </a:lnTo>
                  <a:lnTo>
                    <a:pt x="20" y="66"/>
                  </a:lnTo>
                  <a:lnTo>
                    <a:pt x="20" y="60"/>
                  </a:lnTo>
                  <a:lnTo>
                    <a:pt x="27" y="48"/>
                  </a:lnTo>
                  <a:lnTo>
                    <a:pt x="27" y="42"/>
                  </a:lnTo>
                  <a:lnTo>
                    <a:pt x="20" y="42"/>
                  </a:lnTo>
                  <a:lnTo>
                    <a:pt x="13" y="36"/>
                  </a:lnTo>
                  <a:lnTo>
                    <a:pt x="13" y="30"/>
                  </a:lnTo>
                  <a:lnTo>
                    <a:pt x="20" y="30"/>
                  </a:lnTo>
                  <a:lnTo>
                    <a:pt x="27" y="24"/>
                  </a:lnTo>
                  <a:lnTo>
                    <a:pt x="34" y="24"/>
                  </a:lnTo>
                  <a:lnTo>
                    <a:pt x="40" y="24"/>
                  </a:lnTo>
                  <a:lnTo>
                    <a:pt x="40" y="18"/>
                  </a:lnTo>
                  <a:lnTo>
                    <a:pt x="47" y="18"/>
                  </a:lnTo>
                  <a:lnTo>
                    <a:pt x="47" y="12"/>
                  </a:lnTo>
                  <a:lnTo>
                    <a:pt x="61" y="12"/>
                  </a:lnTo>
                  <a:lnTo>
                    <a:pt x="67" y="12"/>
                  </a:lnTo>
                  <a:lnTo>
                    <a:pt x="74" y="12"/>
                  </a:lnTo>
                  <a:lnTo>
                    <a:pt x="81" y="12"/>
                  </a:lnTo>
                  <a:lnTo>
                    <a:pt x="88" y="12"/>
                  </a:lnTo>
                  <a:lnTo>
                    <a:pt x="88" y="18"/>
                  </a:lnTo>
                  <a:lnTo>
                    <a:pt x="101" y="18"/>
                  </a:lnTo>
                  <a:lnTo>
                    <a:pt x="108" y="18"/>
                  </a:lnTo>
                  <a:lnTo>
                    <a:pt x="114" y="18"/>
                  </a:lnTo>
                  <a:lnTo>
                    <a:pt x="114" y="12"/>
                  </a:lnTo>
                  <a:lnTo>
                    <a:pt x="121" y="12"/>
                  </a:lnTo>
                  <a:lnTo>
                    <a:pt x="135" y="12"/>
                  </a:lnTo>
                  <a:lnTo>
                    <a:pt x="135" y="6"/>
                  </a:lnTo>
                  <a:lnTo>
                    <a:pt x="141" y="6"/>
                  </a:lnTo>
                  <a:lnTo>
                    <a:pt x="141" y="0"/>
                  </a:lnTo>
                  <a:lnTo>
                    <a:pt x="148" y="6"/>
                  </a:lnTo>
                  <a:lnTo>
                    <a:pt x="162" y="0"/>
                  </a:lnTo>
                  <a:lnTo>
                    <a:pt x="162" y="6"/>
                  </a:lnTo>
                  <a:lnTo>
                    <a:pt x="162" y="12"/>
                  </a:lnTo>
                  <a:lnTo>
                    <a:pt x="168" y="12"/>
                  </a:lnTo>
                  <a:lnTo>
                    <a:pt x="182" y="12"/>
                  </a:lnTo>
                  <a:lnTo>
                    <a:pt x="189" y="12"/>
                  </a:lnTo>
                  <a:lnTo>
                    <a:pt x="195" y="12"/>
                  </a:lnTo>
                  <a:lnTo>
                    <a:pt x="195" y="18"/>
                  </a:lnTo>
                  <a:lnTo>
                    <a:pt x="202" y="24"/>
                  </a:lnTo>
                  <a:lnTo>
                    <a:pt x="195" y="24"/>
                  </a:lnTo>
                  <a:lnTo>
                    <a:pt x="182" y="30"/>
                  </a:lnTo>
                  <a:lnTo>
                    <a:pt x="182" y="36"/>
                  </a:lnTo>
                  <a:lnTo>
                    <a:pt x="168" y="42"/>
                  </a:lnTo>
                  <a:lnTo>
                    <a:pt x="168" y="48"/>
                  </a:lnTo>
                  <a:lnTo>
                    <a:pt x="162" y="54"/>
                  </a:lnTo>
                  <a:lnTo>
                    <a:pt x="168" y="66"/>
                  </a:lnTo>
                  <a:lnTo>
                    <a:pt x="175" y="72"/>
                  </a:lnTo>
                  <a:lnTo>
                    <a:pt x="175" y="78"/>
                  </a:lnTo>
                  <a:lnTo>
                    <a:pt x="168" y="84"/>
                  </a:lnTo>
                  <a:lnTo>
                    <a:pt x="162" y="90"/>
                  </a:lnTo>
                  <a:lnTo>
                    <a:pt x="155" y="96"/>
                  </a:lnTo>
                  <a:lnTo>
                    <a:pt x="155" y="102"/>
                  </a:lnTo>
                  <a:lnTo>
                    <a:pt x="155" y="108"/>
                  </a:lnTo>
                  <a:lnTo>
                    <a:pt x="155" y="114"/>
                  </a:lnTo>
                  <a:lnTo>
                    <a:pt x="155" y="126"/>
                  </a:lnTo>
                  <a:lnTo>
                    <a:pt x="155" y="132"/>
                  </a:lnTo>
                  <a:lnTo>
                    <a:pt x="135" y="132"/>
                  </a:lnTo>
                  <a:lnTo>
                    <a:pt x="121" y="138"/>
                  </a:lnTo>
                  <a:lnTo>
                    <a:pt x="114" y="150"/>
                  </a:lnTo>
                  <a:lnTo>
                    <a:pt x="114" y="156"/>
                  </a:lnTo>
                  <a:lnTo>
                    <a:pt x="108" y="150"/>
                  </a:lnTo>
                  <a:lnTo>
                    <a:pt x="101" y="156"/>
                  </a:lnTo>
                  <a:lnTo>
                    <a:pt x="101" y="162"/>
                  </a:lnTo>
                  <a:lnTo>
                    <a:pt x="101" y="168"/>
                  </a:lnTo>
                  <a:lnTo>
                    <a:pt x="101" y="174"/>
                  </a:lnTo>
                  <a:lnTo>
                    <a:pt x="101" y="180"/>
                  </a:lnTo>
                  <a:lnTo>
                    <a:pt x="108" y="186"/>
                  </a:lnTo>
                  <a:lnTo>
                    <a:pt x="108" y="192"/>
                  </a:lnTo>
                  <a:lnTo>
                    <a:pt x="114" y="198"/>
                  </a:lnTo>
                  <a:lnTo>
                    <a:pt x="114" y="210"/>
                  </a:lnTo>
                  <a:lnTo>
                    <a:pt x="108" y="210"/>
                  </a:lnTo>
                  <a:lnTo>
                    <a:pt x="101" y="204"/>
                  </a:lnTo>
                  <a:lnTo>
                    <a:pt x="94" y="204"/>
                  </a:lnTo>
                  <a:lnTo>
                    <a:pt x="94" y="210"/>
                  </a:lnTo>
                  <a:lnTo>
                    <a:pt x="88" y="210"/>
                  </a:lnTo>
                  <a:lnTo>
                    <a:pt x="81" y="210"/>
                  </a:lnTo>
                  <a:lnTo>
                    <a:pt x="81" y="204"/>
                  </a:lnTo>
                  <a:lnTo>
                    <a:pt x="74" y="198"/>
                  </a:lnTo>
                  <a:lnTo>
                    <a:pt x="74" y="192"/>
                  </a:lnTo>
                  <a:lnTo>
                    <a:pt x="67" y="192"/>
                  </a:lnTo>
                  <a:lnTo>
                    <a:pt x="67" y="198"/>
                  </a:lnTo>
                  <a:lnTo>
                    <a:pt x="61" y="204"/>
                  </a:lnTo>
                  <a:lnTo>
                    <a:pt x="54" y="210"/>
                  </a:lnTo>
                  <a:lnTo>
                    <a:pt x="54" y="204"/>
                  </a:lnTo>
                  <a:lnTo>
                    <a:pt x="47" y="204"/>
                  </a:lnTo>
                  <a:lnTo>
                    <a:pt x="47" y="198"/>
                  </a:lnTo>
                  <a:lnTo>
                    <a:pt x="40" y="192"/>
                  </a:lnTo>
                  <a:lnTo>
                    <a:pt x="34" y="198"/>
                  </a:lnTo>
                  <a:lnTo>
                    <a:pt x="27" y="198"/>
                  </a:lnTo>
                  <a:lnTo>
                    <a:pt x="27" y="192"/>
                  </a:lnTo>
                  <a:lnTo>
                    <a:pt x="20" y="186"/>
                  </a:lnTo>
                  <a:lnTo>
                    <a:pt x="27" y="186"/>
                  </a:lnTo>
                  <a:lnTo>
                    <a:pt x="27" y="180"/>
                  </a:lnTo>
                  <a:lnTo>
                    <a:pt x="20" y="168"/>
                  </a:lnTo>
                  <a:lnTo>
                    <a:pt x="27" y="168"/>
                  </a:lnTo>
                  <a:lnTo>
                    <a:pt x="27" y="162"/>
                  </a:lnTo>
                  <a:lnTo>
                    <a:pt x="27" y="156"/>
                  </a:lnTo>
                  <a:lnTo>
                    <a:pt x="20" y="150"/>
                  </a:lnTo>
                  <a:lnTo>
                    <a:pt x="13" y="144"/>
                  </a:lnTo>
                  <a:lnTo>
                    <a:pt x="13" y="138"/>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54" name="Freeform 16"/>
            <p:cNvSpPr>
              <a:spLocks/>
            </p:cNvSpPr>
            <p:nvPr/>
          </p:nvSpPr>
          <p:spPr bwMode="auto">
            <a:xfrm>
              <a:off x="4189208" y="1729824"/>
              <a:ext cx="185094" cy="192126"/>
            </a:xfrm>
            <a:custGeom>
              <a:avLst/>
              <a:gdLst>
                <a:gd name="T0" fmla="*/ 2147483647 w 116"/>
                <a:gd name="T1" fmla="*/ 2147483647 h 121"/>
                <a:gd name="T2" fmla="*/ 2147483647 w 116"/>
                <a:gd name="T3" fmla="*/ 2147483647 h 121"/>
                <a:gd name="T4" fmla="*/ 2147483647 w 116"/>
                <a:gd name="T5" fmla="*/ 2147483647 h 121"/>
                <a:gd name="T6" fmla="*/ 2147483647 w 116"/>
                <a:gd name="T7" fmla="*/ 2147483647 h 121"/>
                <a:gd name="T8" fmla="*/ 2147483647 w 116"/>
                <a:gd name="T9" fmla="*/ 2147483647 h 121"/>
                <a:gd name="T10" fmla="*/ 2147483647 w 116"/>
                <a:gd name="T11" fmla="*/ 2147483647 h 121"/>
                <a:gd name="T12" fmla="*/ 2147483647 w 116"/>
                <a:gd name="T13" fmla="*/ 2147483647 h 121"/>
                <a:gd name="T14" fmla="*/ 2147483647 w 116"/>
                <a:gd name="T15" fmla="*/ 2147483647 h 121"/>
                <a:gd name="T16" fmla="*/ 2147483647 w 116"/>
                <a:gd name="T17" fmla="*/ 2147483647 h 121"/>
                <a:gd name="T18" fmla="*/ 2147483647 w 116"/>
                <a:gd name="T19" fmla="*/ 2147483647 h 121"/>
                <a:gd name="T20" fmla="*/ 2147483647 w 116"/>
                <a:gd name="T21" fmla="*/ 2147483647 h 121"/>
                <a:gd name="T22" fmla="*/ 2147483647 w 116"/>
                <a:gd name="T23" fmla="*/ 2147483647 h 121"/>
                <a:gd name="T24" fmla="*/ 2147483647 w 116"/>
                <a:gd name="T25" fmla="*/ 2147483647 h 121"/>
                <a:gd name="T26" fmla="*/ 2147483647 w 116"/>
                <a:gd name="T27" fmla="*/ 2147483647 h 121"/>
                <a:gd name="T28" fmla="*/ 2147483647 w 116"/>
                <a:gd name="T29" fmla="*/ 2147483647 h 121"/>
                <a:gd name="T30" fmla="*/ 2147483647 w 116"/>
                <a:gd name="T31" fmla="*/ 2147483647 h 121"/>
                <a:gd name="T32" fmla="*/ 2147483647 w 116"/>
                <a:gd name="T33" fmla="*/ 2147483647 h 121"/>
                <a:gd name="T34" fmla="*/ 2147483647 w 116"/>
                <a:gd name="T35" fmla="*/ 2147483647 h 121"/>
                <a:gd name="T36" fmla="*/ 2147483647 w 116"/>
                <a:gd name="T37" fmla="*/ 2147483647 h 121"/>
                <a:gd name="T38" fmla="*/ 2147483647 w 116"/>
                <a:gd name="T39" fmla="*/ 2147483647 h 121"/>
                <a:gd name="T40" fmla="*/ 2147483647 w 116"/>
                <a:gd name="T41" fmla="*/ 2147483647 h 121"/>
                <a:gd name="T42" fmla="*/ 2147483647 w 116"/>
                <a:gd name="T43" fmla="*/ 2147483647 h 121"/>
                <a:gd name="T44" fmla="*/ 2147483647 w 116"/>
                <a:gd name="T45" fmla="*/ 2147483647 h 121"/>
                <a:gd name="T46" fmla="*/ 2147483647 w 116"/>
                <a:gd name="T47" fmla="*/ 2147483647 h 121"/>
                <a:gd name="T48" fmla="*/ 2147483647 w 116"/>
                <a:gd name="T49" fmla="*/ 2147483647 h 121"/>
                <a:gd name="T50" fmla="*/ 2147483647 w 116"/>
                <a:gd name="T51" fmla="*/ 2147483647 h 121"/>
                <a:gd name="T52" fmla="*/ 2147483647 w 116"/>
                <a:gd name="T53" fmla="*/ 2147483647 h 121"/>
                <a:gd name="T54" fmla="*/ 2147483647 w 116"/>
                <a:gd name="T55" fmla="*/ 2147483647 h 121"/>
                <a:gd name="T56" fmla="*/ 2147483647 w 116"/>
                <a:gd name="T57" fmla="*/ 2147483647 h 121"/>
                <a:gd name="T58" fmla="*/ 2147483647 w 116"/>
                <a:gd name="T59" fmla="*/ 2147483647 h 121"/>
                <a:gd name="T60" fmla="*/ 2147483647 w 116"/>
                <a:gd name="T61" fmla="*/ 0 h 121"/>
                <a:gd name="T62" fmla="*/ 2147483647 w 116"/>
                <a:gd name="T63" fmla="*/ 0 h 121"/>
                <a:gd name="T64" fmla="*/ 2147483647 w 116"/>
                <a:gd name="T65" fmla="*/ 2147483647 h 1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6"/>
                <a:gd name="T100" fmla="*/ 0 h 121"/>
                <a:gd name="T101" fmla="*/ 116 w 116"/>
                <a:gd name="T102" fmla="*/ 121 h 1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6" h="121">
                  <a:moveTo>
                    <a:pt x="81" y="6"/>
                  </a:moveTo>
                  <a:lnTo>
                    <a:pt x="88" y="18"/>
                  </a:lnTo>
                  <a:lnTo>
                    <a:pt x="95" y="18"/>
                  </a:lnTo>
                  <a:lnTo>
                    <a:pt x="95" y="24"/>
                  </a:lnTo>
                  <a:lnTo>
                    <a:pt x="101" y="24"/>
                  </a:lnTo>
                  <a:lnTo>
                    <a:pt x="101" y="30"/>
                  </a:lnTo>
                  <a:lnTo>
                    <a:pt x="108" y="30"/>
                  </a:lnTo>
                  <a:lnTo>
                    <a:pt x="115" y="36"/>
                  </a:lnTo>
                  <a:lnTo>
                    <a:pt x="108" y="36"/>
                  </a:lnTo>
                  <a:lnTo>
                    <a:pt x="95" y="36"/>
                  </a:lnTo>
                  <a:lnTo>
                    <a:pt x="95" y="42"/>
                  </a:lnTo>
                  <a:lnTo>
                    <a:pt x="101" y="42"/>
                  </a:lnTo>
                  <a:lnTo>
                    <a:pt x="101" y="36"/>
                  </a:lnTo>
                  <a:lnTo>
                    <a:pt x="108" y="36"/>
                  </a:lnTo>
                  <a:lnTo>
                    <a:pt x="108" y="42"/>
                  </a:lnTo>
                  <a:lnTo>
                    <a:pt x="95" y="42"/>
                  </a:lnTo>
                  <a:lnTo>
                    <a:pt x="101" y="60"/>
                  </a:lnTo>
                  <a:lnTo>
                    <a:pt x="101" y="66"/>
                  </a:lnTo>
                  <a:lnTo>
                    <a:pt x="101" y="72"/>
                  </a:lnTo>
                  <a:lnTo>
                    <a:pt x="95" y="72"/>
                  </a:lnTo>
                  <a:lnTo>
                    <a:pt x="95" y="78"/>
                  </a:lnTo>
                  <a:lnTo>
                    <a:pt x="88" y="84"/>
                  </a:lnTo>
                  <a:lnTo>
                    <a:pt x="81" y="90"/>
                  </a:lnTo>
                  <a:lnTo>
                    <a:pt x="88" y="90"/>
                  </a:lnTo>
                  <a:lnTo>
                    <a:pt x="81" y="96"/>
                  </a:lnTo>
                  <a:lnTo>
                    <a:pt x="74" y="96"/>
                  </a:lnTo>
                  <a:lnTo>
                    <a:pt x="68" y="102"/>
                  </a:lnTo>
                  <a:lnTo>
                    <a:pt x="74" y="108"/>
                  </a:lnTo>
                  <a:lnTo>
                    <a:pt x="68" y="108"/>
                  </a:lnTo>
                  <a:lnTo>
                    <a:pt x="61" y="120"/>
                  </a:lnTo>
                  <a:lnTo>
                    <a:pt x="47" y="114"/>
                  </a:lnTo>
                  <a:lnTo>
                    <a:pt x="47" y="108"/>
                  </a:lnTo>
                  <a:lnTo>
                    <a:pt x="41" y="108"/>
                  </a:lnTo>
                  <a:lnTo>
                    <a:pt x="34" y="108"/>
                  </a:lnTo>
                  <a:lnTo>
                    <a:pt x="34" y="102"/>
                  </a:lnTo>
                  <a:lnTo>
                    <a:pt x="41" y="96"/>
                  </a:lnTo>
                  <a:lnTo>
                    <a:pt x="34" y="96"/>
                  </a:lnTo>
                  <a:lnTo>
                    <a:pt x="27" y="90"/>
                  </a:lnTo>
                  <a:lnTo>
                    <a:pt x="20" y="84"/>
                  </a:lnTo>
                  <a:lnTo>
                    <a:pt x="14" y="78"/>
                  </a:lnTo>
                  <a:lnTo>
                    <a:pt x="14" y="72"/>
                  </a:lnTo>
                  <a:lnTo>
                    <a:pt x="7" y="72"/>
                  </a:lnTo>
                  <a:lnTo>
                    <a:pt x="0" y="66"/>
                  </a:lnTo>
                  <a:lnTo>
                    <a:pt x="7" y="60"/>
                  </a:lnTo>
                  <a:lnTo>
                    <a:pt x="7" y="54"/>
                  </a:lnTo>
                  <a:lnTo>
                    <a:pt x="7" y="48"/>
                  </a:lnTo>
                  <a:lnTo>
                    <a:pt x="7" y="42"/>
                  </a:lnTo>
                  <a:lnTo>
                    <a:pt x="14" y="36"/>
                  </a:lnTo>
                  <a:lnTo>
                    <a:pt x="14" y="30"/>
                  </a:lnTo>
                  <a:lnTo>
                    <a:pt x="14" y="24"/>
                  </a:lnTo>
                  <a:lnTo>
                    <a:pt x="7" y="24"/>
                  </a:lnTo>
                  <a:lnTo>
                    <a:pt x="7" y="18"/>
                  </a:lnTo>
                  <a:lnTo>
                    <a:pt x="14" y="12"/>
                  </a:lnTo>
                  <a:lnTo>
                    <a:pt x="14" y="6"/>
                  </a:lnTo>
                  <a:lnTo>
                    <a:pt x="20" y="12"/>
                  </a:lnTo>
                  <a:lnTo>
                    <a:pt x="27" y="12"/>
                  </a:lnTo>
                  <a:lnTo>
                    <a:pt x="34" y="12"/>
                  </a:lnTo>
                  <a:lnTo>
                    <a:pt x="34" y="6"/>
                  </a:lnTo>
                  <a:lnTo>
                    <a:pt x="47" y="6"/>
                  </a:lnTo>
                  <a:lnTo>
                    <a:pt x="47" y="12"/>
                  </a:lnTo>
                  <a:lnTo>
                    <a:pt x="54" y="6"/>
                  </a:lnTo>
                  <a:lnTo>
                    <a:pt x="61" y="0"/>
                  </a:lnTo>
                  <a:lnTo>
                    <a:pt x="68" y="0"/>
                  </a:lnTo>
                  <a:lnTo>
                    <a:pt x="74" y="0"/>
                  </a:lnTo>
                  <a:lnTo>
                    <a:pt x="74" y="6"/>
                  </a:lnTo>
                  <a:lnTo>
                    <a:pt x="81" y="6"/>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55" name="Freeform 17"/>
            <p:cNvSpPr>
              <a:spLocks/>
            </p:cNvSpPr>
            <p:nvPr/>
          </p:nvSpPr>
          <p:spPr bwMode="auto">
            <a:xfrm>
              <a:off x="5357884" y="2186657"/>
              <a:ext cx="411080" cy="373577"/>
            </a:xfrm>
            <a:custGeom>
              <a:avLst/>
              <a:gdLst>
                <a:gd name="T0" fmla="*/ 2147483647 w 259"/>
                <a:gd name="T1" fmla="*/ 2147483647 h 235"/>
                <a:gd name="T2" fmla="*/ 2147483647 w 259"/>
                <a:gd name="T3" fmla="*/ 2147483647 h 235"/>
                <a:gd name="T4" fmla="*/ 2147483647 w 259"/>
                <a:gd name="T5" fmla="*/ 2147483647 h 235"/>
                <a:gd name="T6" fmla="*/ 2147483647 w 259"/>
                <a:gd name="T7" fmla="*/ 0 h 235"/>
                <a:gd name="T8" fmla="*/ 2147483647 w 259"/>
                <a:gd name="T9" fmla="*/ 2147483647 h 235"/>
                <a:gd name="T10" fmla="*/ 2147483647 w 259"/>
                <a:gd name="T11" fmla="*/ 2147483647 h 235"/>
                <a:gd name="T12" fmla="*/ 2147483647 w 259"/>
                <a:gd name="T13" fmla="*/ 2147483647 h 235"/>
                <a:gd name="T14" fmla="*/ 2147483647 w 259"/>
                <a:gd name="T15" fmla="*/ 2147483647 h 235"/>
                <a:gd name="T16" fmla="*/ 2147483647 w 259"/>
                <a:gd name="T17" fmla="*/ 2147483647 h 235"/>
                <a:gd name="T18" fmla="*/ 2147483647 w 259"/>
                <a:gd name="T19" fmla="*/ 2147483647 h 235"/>
                <a:gd name="T20" fmla="*/ 2147483647 w 259"/>
                <a:gd name="T21" fmla="*/ 2147483647 h 235"/>
                <a:gd name="T22" fmla="*/ 2147483647 w 259"/>
                <a:gd name="T23" fmla="*/ 2147483647 h 235"/>
                <a:gd name="T24" fmla="*/ 2147483647 w 259"/>
                <a:gd name="T25" fmla="*/ 2147483647 h 235"/>
                <a:gd name="T26" fmla="*/ 2147483647 w 259"/>
                <a:gd name="T27" fmla="*/ 2147483647 h 235"/>
                <a:gd name="T28" fmla="*/ 2147483647 w 259"/>
                <a:gd name="T29" fmla="*/ 2147483647 h 235"/>
                <a:gd name="T30" fmla="*/ 2147483647 w 259"/>
                <a:gd name="T31" fmla="*/ 2147483647 h 235"/>
                <a:gd name="T32" fmla="*/ 2147483647 w 259"/>
                <a:gd name="T33" fmla="*/ 2147483647 h 235"/>
                <a:gd name="T34" fmla="*/ 2147483647 w 259"/>
                <a:gd name="T35" fmla="*/ 2147483647 h 235"/>
                <a:gd name="T36" fmla="*/ 2147483647 w 259"/>
                <a:gd name="T37" fmla="*/ 2147483647 h 235"/>
                <a:gd name="T38" fmla="*/ 2147483647 w 259"/>
                <a:gd name="T39" fmla="*/ 2147483647 h 235"/>
                <a:gd name="T40" fmla="*/ 2147483647 w 259"/>
                <a:gd name="T41" fmla="*/ 2147483647 h 235"/>
                <a:gd name="T42" fmla="*/ 2147483647 w 259"/>
                <a:gd name="T43" fmla="*/ 2147483647 h 235"/>
                <a:gd name="T44" fmla="*/ 2147483647 w 259"/>
                <a:gd name="T45" fmla="*/ 2147483647 h 235"/>
                <a:gd name="T46" fmla="*/ 2147483647 w 259"/>
                <a:gd name="T47" fmla="*/ 2147483647 h 235"/>
                <a:gd name="T48" fmla="*/ 2147483647 w 259"/>
                <a:gd name="T49" fmla="*/ 2147483647 h 235"/>
                <a:gd name="T50" fmla="*/ 2147483647 w 259"/>
                <a:gd name="T51" fmla="*/ 2147483647 h 235"/>
                <a:gd name="T52" fmla="*/ 2147483647 w 259"/>
                <a:gd name="T53" fmla="*/ 2147483647 h 235"/>
                <a:gd name="T54" fmla="*/ 2147483647 w 259"/>
                <a:gd name="T55" fmla="*/ 2147483647 h 235"/>
                <a:gd name="T56" fmla="*/ 2147483647 w 259"/>
                <a:gd name="T57" fmla="*/ 2147483647 h 235"/>
                <a:gd name="T58" fmla="*/ 2147483647 w 259"/>
                <a:gd name="T59" fmla="*/ 2147483647 h 235"/>
                <a:gd name="T60" fmla="*/ 2147483647 w 259"/>
                <a:gd name="T61" fmla="*/ 2147483647 h 235"/>
                <a:gd name="T62" fmla="*/ 2147483647 w 259"/>
                <a:gd name="T63" fmla="*/ 2147483647 h 235"/>
                <a:gd name="T64" fmla="*/ 2147483647 w 259"/>
                <a:gd name="T65" fmla="*/ 2147483647 h 235"/>
                <a:gd name="T66" fmla="*/ 2147483647 w 259"/>
                <a:gd name="T67" fmla="*/ 2147483647 h 235"/>
                <a:gd name="T68" fmla="*/ 0 w 259"/>
                <a:gd name="T69" fmla="*/ 2147483647 h 235"/>
                <a:gd name="T70" fmla="*/ 2147483647 w 259"/>
                <a:gd name="T71" fmla="*/ 2147483647 h 235"/>
                <a:gd name="T72" fmla="*/ 2147483647 w 259"/>
                <a:gd name="T73" fmla="*/ 2147483647 h 235"/>
                <a:gd name="T74" fmla="*/ 2147483647 w 259"/>
                <a:gd name="T75" fmla="*/ 2147483647 h 235"/>
                <a:gd name="T76" fmla="*/ 2147483647 w 259"/>
                <a:gd name="T77" fmla="*/ 2147483647 h 235"/>
                <a:gd name="T78" fmla="*/ 2147483647 w 259"/>
                <a:gd name="T79" fmla="*/ 2147483647 h 235"/>
                <a:gd name="T80" fmla="*/ 2147483647 w 259"/>
                <a:gd name="T81" fmla="*/ 2147483647 h 235"/>
                <a:gd name="T82" fmla="*/ 2147483647 w 259"/>
                <a:gd name="T83" fmla="*/ 2147483647 h 235"/>
                <a:gd name="T84" fmla="*/ 2147483647 w 259"/>
                <a:gd name="T85" fmla="*/ 2147483647 h 235"/>
                <a:gd name="T86" fmla="*/ 2147483647 w 259"/>
                <a:gd name="T87" fmla="*/ 2147483647 h 235"/>
                <a:gd name="T88" fmla="*/ 2147483647 w 259"/>
                <a:gd name="T89" fmla="*/ 2147483647 h 23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9"/>
                <a:gd name="T136" fmla="*/ 0 h 235"/>
                <a:gd name="T137" fmla="*/ 259 w 259"/>
                <a:gd name="T138" fmla="*/ 235 h 23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9" h="235">
                  <a:moveTo>
                    <a:pt x="75" y="78"/>
                  </a:moveTo>
                  <a:lnTo>
                    <a:pt x="81" y="72"/>
                  </a:lnTo>
                  <a:lnTo>
                    <a:pt x="81" y="66"/>
                  </a:lnTo>
                  <a:lnTo>
                    <a:pt x="75" y="60"/>
                  </a:lnTo>
                  <a:lnTo>
                    <a:pt x="61" y="54"/>
                  </a:lnTo>
                  <a:lnTo>
                    <a:pt x="68" y="36"/>
                  </a:lnTo>
                  <a:lnTo>
                    <a:pt x="75" y="30"/>
                  </a:lnTo>
                  <a:lnTo>
                    <a:pt x="75" y="12"/>
                  </a:lnTo>
                  <a:lnTo>
                    <a:pt x="88" y="6"/>
                  </a:lnTo>
                  <a:lnTo>
                    <a:pt x="95" y="0"/>
                  </a:lnTo>
                  <a:lnTo>
                    <a:pt x="102" y="6"/>
                  </a:lnTo>
                  <a:lnTo>
                    <a:pt x="102" y="0"/>
                  </a:lnTo>
                  <a:lnTo>
                    <a:pt x="115" y="0"/>
                  </a:lnTo>
                  <a:lnTo>
                    <a:pt x="102" y="18"/>
                  </a:lnTo>
                  <a:lnTo>
                    <a:pt x="109" y="18"/>
                  </a:lnTo>
                  <a:lnTo>
                    <a:pt x="109" y="30"/>
                  </a:lnTo>
                  <a:lnTo>
                    <a:pt x="115" y="30"/>
                  </a:lnTo>
                  <a:lnTo>
                    <a:pt x="115" y="24"/>
                  </a:lnTo>
                  <a:lnTo>
                    <a:pt x="129" y="18"/>
                  </a:lnTo>
                  <a:lnTo>
                    <a:pt x="136" y="12"/>
                  </a:lnTo>
                  <a:lnTo>
                    <a:pt x="143" y="12"/>
                  </a:lnTo>
                  <a:lnTo>
                    <a:pt x="163" y="18"/>
                  </a:lnTo>
                  <a:lnTo>
                    <a:pt x="170" y="24"/>
                  </a:lnTo>
                  <a:lnTo>
                    <a:pt x="190" y="30"/>
                  </a:lnTo>
                  <a:lnTo>
                    <a:pt x="197" y="36"/>
                  </a:lnTo>
                  <a:lnTo>
                    <a:pt x="204" y="42"/>
                  </a:lnTo>
                  <a:lnTo>
                    <a:pt x="217" y="54"/>
                  </a:lnTo>
                  <a:lnTo>
                    <a:pt x="224" y="54"/>
                  </a:lnTo>
                  <a:lnTo>
                    <a:pt x="231" y="48"/>
                  </a:lnTo>
                  <a:lnTo>
                    <a:pt x="238" y="48"/>
                  </a:lnTo>
                  <a:lnTo>
                    <a:pt x="244" y="54"/>
                  </a:lnTo>
                  <a:lnTo>
                    <a:pt x="244" y="60"/>
                  </a:lnTo>
                  <a:lnTo>
                    <a:pt x="244" y="66"/>
                  </a:lnTo>
                  <a:lnTo>
                    <a:pt x="231" y="66"/>
                  </a:lnTo>
                  <a:lnTo>
                    <a:pt x="238" y="72"/>
                  </a:lnTo>
                  <a:lnTo>
                    <a:pt x="244" y="72"/>
                  </a:lnTo>
                  <a:lnTo>
                    <a:pt x="244" y="78"/>
                  </a:lnTo>
                  <a:lnTo>
                    <a:pt x="244" y="90"/>
                  </a:lnTo>
                  <a:lnTo>
                    <a:pt x="238" y="90"/>
                  </a:lnTo>
                  <a:lnTo>
                    <a:pt x="238" y="96"/>
                  </a:lnTo>
                  <a:lnTo>
                    <a:pt x="244" y="96"/>
                  </a:lnTo>
                  <a:lnTo>
                    <a:pt x="244" y="102"/>
                  </a:lnTo>
                  <a:lnTo>
                    <a:pt x="244" y="108"/>
                  </a:lnTo>
                  <a:lnTo>
                    <a:pt x="244" y="114"/>
                  </a:lnTo>
                  <a:lnTo>
                    <a:pt x="258" y="120"/>
                  </a:lnTo>
                  <a:lnTo>
                    <a:pt x="258" y="114"/>
                  </a:lnTo>
                  <a:lnTo>
                    <a:pt x="258" y="120"/>
                  </a:lnTo>
                  <a:lnTo>
                    <a:pt x="251" y="132"/>
                  </a:lnTo>
                  <a:lnTo>
                    <a:pt x="251" y="138"/>
                  </a:lnTo>
                  <a:lnTo>
                    <a:pt x="244" y="138"/>
                  </a:lnTo>
                  <a:lnTo>
                    <a:pt x="238" y="144"/>
                  </a:lnTo>
                  <a:lnTo>
                    <a:pt x="231" y="156"/>
                  </a:lnTo>
                  <a:lnTo>
                    <a:pt x="224" y="162"/>
                  </a:lnTo>
                  <a:lnTo>
                    <a:pt x="224" y="156"/>
                  </a:lnTo>
                  <a:lnTo>
                    <a:pt x="217" y="150"/>
                  </a:lnTo>
                  <a:lnTo>
                    <a:pt x="217" y="162"/>
                  </a:lnTo>
                  <a:lnTo>
                    <a:pt x="210" y="162"/>
                  </a:lnTo>
                  <a:lnTo>
                    <a:pt x="210" y="168"/>
                  </a:lnTo>
                  <a:lnTo>
                    <a:pt x="204" y="168"/>
                  </a:lnTo>
                  <a:lnTo>
                    <a:pt x="210" y="168"/>
                  </a:lnTo>
                  <a:lnTo>
                    <a:pt x="204" y="174"/>
                  </a:lnTo>
                  <a:lnTo>
                    <a:pt x="197" y="174"/>
                  </a:lnTo>
                  <a:lnTo>
                    <a:pt x="197" y="180"/>
                  </a:lnTo>
                  <a:lnTo>
                    <a:pt x="190" y="186"/>
                  </a:lnTo>
                  <a:lnTo>
                    <a:pt x="190" y="180"/>
                  </a:lnTo>
                  <a:lnTo>
                    <a:pt x="190" y="186"/>
                  </a:lnTo>
                  <a:lnTo>
                    <a:pt x="190" y="192"/>
                  </a:lnTo>
                  <a:lnTo>
                    <a:pt x="183" y="192"/>
                  </a:lnTo>
                  <a:lnTo>
                    <a:pt x="183" y="204"/>
                  </a:lnTo>
                  <a:lnTo>
                    <a:pt x="177" y="198"/>
                  </a:lnTo>
                  <a:lnTo>
                    <a:pt x="170" y="198"/>
                  </a:lnTo>
                  <a:lnTo>
                    <a:pt x="163" y="192"/>
                  </a:lnTo>
                  <a:lnTo>
                    <a:pt x="163" y="186"/>
                  </a:lnTo>
                  <a:lnTo>
                    <a:pt x="156" y="180"/>
                  </a:lnTo>
                  <a:lnTo>
                    <a:pt x="143" y="186"/>
                  </a:lnTo>
                  <a:lnTo>
                    <a:pt x="143" y="192"/>
                  </a:lnTo>
                  <a:lnTo>
                    <a:pt x="136" y="192"/>
                  </a:lnTo>
                  <a:lnTo>
                    <a:pt x="129" y="198"/>
                  </a:lnTo>
                  <a:lnTo>
                    <a:pt x="122" y="198"/>
                  </a:lnTo>
                  <a:lnTo>
                    <a:pt x="122" y="204"/>
                  </a:lnTo>
                  <a:lnTo>
                    <a:pt x="115" y="204"/>
                  </a:lnTo>
                  <a:lnTo>
                    <a:pt x="95" y="204"/>
                  </a:lnTo>
                  <a:lnTo>
                    <a:pt x="102" y="210"/>
                  </a:lnTo>
                  <a:lnTo>
                    <a:pt x="115" y="216"/>
                  </a:lnTo>
                  <a:lnTo>
                    <a:pt x="115" y="222"/>
                  </a:lnTo>
                  <a:lnTo>
                    <a:pt x="109" y="222"/>
                  </a:lnTo>
                  <a:lnTo>
                    <a:pt x="102" y="222"/>
                  </a:lnTo>
                  <a:lnTo>
                    <a:pt x="95" y="222"/>
                  </a:lnTo>
                  <a:lnTo>
                    <a:pt x="81" y="222"/>
                  </a:lnTo>
                  <a:lnTo>
                    <a:pt x="75" y="222"/>
                  </a:lnTo>
                  <a:lnTo>
                    <a:pt x="75" y="228"/>
                  </a:lnTo>
                  <a:lnTo>
                    <a:pt x="61" y="228"/>
                  </a:lnTo>
                  <a:lnTo>
                    <a:pt x="54" y="222"/>
                  </a:lnTo>
                  <a:lnTo>
                    <a:pt x="48" y="222"/>
                  </a:lnTo>
                  <a:lnTo>
                    <a:pt x="54" y="216"/>
                  </a:lnTo>
                  <a:lnTo>
                    <a:pt x="48" y="210"/>
                  </a:lnTo>
                  <a:lnTo>
                    <a:pt x="41" y="222"/>
                  </a:lnTo>
                  <a:lnTo>
                    <a:pt x="27" y="234"/>
                  </a:lnTo>
                  <a:lnTo>
                    <a:pt x="27" y="228"/>
                  </a:lnTo>
                  <a:lnTo>
                    <a:pt x="20" y="222"/>
                  </a:lnTo>
                  <a:lnTo>
                    <a:pt x="14" y="222"/>
                  </a:lnTo>
                  <a:lnTo>
                    <a:pt x="7" y="222"/>
                  </a:lnTo>
                  <a:lnTo>
                    <a:pt x="0" y="222"/>
                  </a:lnTo>
                  <a:lnTo>
                    <a:pt x="0" y="216"/>
                  </a:lnTo>
                  <a:lnTo>
                    <a:pt x="0" y="204"/>
                  </a:lnTo>
                  <a:lnTo>
                    <a:pt x="7" y="192"/>
                  </a:lnTo>
                  <a:lnTo>
                    <a:pt x="7" y="186"/>
                  </a:lnTo>
                  <a:lnTo>
                    <a:pt x="14" y="186"/>
                  </a:lnTo>
                  <a:lnTo>
                    <a:pt x="20" y="186"/>
                  </a:lnTo>
                  <a:lnTo>
                    <a:pt x="20" y="192"/>
                  </a:lnTo>
                  <a:lnTo>
                    <a:pt x="27" y="192"/>
                  </a:lnTo>
                  <a:lnTo>
                    <a:pt x="34" y="186"/>
                  </a:lnTo>
                  <a:lnTo>
                    <a:pt x="41" y="180"/>
                  </a:lnTo>
                  <a:lnTo>
                    <a:pt x="41" y="174"/>
                  </a:lnTo>
                  <a:lnTo>
                    <a:pt x="41" y="168"/>
                  </a:lnTo>
                  <a:lnTo>
                    <a:pt x="34" y="168"/>
                  </a:lnTo>
                  <a:lnTo>
                    <a:pt x="34" y="162"/>
                  </a:lnTo>
                  <a:lnTo>
                    <a:pt x="41" y="162"/>
                  </a:lnTo>
                  <a:lnTo>
                    <a:pt x="48" y="162"/>
                  </a:lnTo>
                  <a:lnTo>
                    <a:pt x="54" y="156"/>
                  </a:lnTo>
                  <a:lnTo>
                    <a:pt x="54" y="150"/>
                  </a:lnTo>
                  <a:lnTo>
                    <a:pt x="54" y="144"/>
                  </a:lnTo>
                  <a:lnTo>
                    <a:pt x="54" y="138"/>
                  </a:lnTo>
                  <a:lnTo>
                    <a:pt x="54" y="126"/>
                  </a:lnTo>
                  <a:lnTo>
                    <a:pt x="61" y="126"/>
                  </a:lnTo>
                  <a:lnTo>
                    <a:pt x="54" y="120"/>
                  </a:lnTo>
                  <a:lnTo>
                    <a:pt x="48" y="120"/>
                  </a:lnTo>
                  <a:lnTo>
                    <a:pt x="41" y="120"/>
                  </a:lnTo>
                  <a:lnTo>
                    <a:pt x="48" y="114"/>
                  </a:lnTo>
                  <a:lnTo>
                    <a:pt x="54" y="108"/>
                  </a:lnTo>
                  <a:lnTo>
                    <a:pt x="61" y="96"/>
                  </a:lnTo>
                  <a:lnTo>
                    <a:pt x="61" y="90"/>
                  </a:lnTo>
                  <a:lnTo>
                    <a:pt x="68" y="90"/>
                  </a:lnTo>
                  <a:lnTo>
                    <a:pt x="75" y="90"/>
                  </a:lnTo>
                  <a:lnTo>
                    <a:pt x="75" y="84"/>
                  </a:lnTo>
                  <a:lnTo>
                    <a:pt x="75" y="78"/>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56" name="Freeform 18"/>
            <p:cNvSpPr>
              <a:spLocks/>
            </p:cNvSpPr>
            <p:nvPr/>
          </p:nvSpPr>
          <p:spPr bwMode="auto">
            <a:xfrm>
              <a:off x="5166332" y="1044575"/>
              <a:ext cx="804944" cy="448294"/>
            </a:xfrm>
            <a:custGeom>
              <a:avLst/>
              <a:gdLst>
                <a:gd name="T0" fmla="*/ 2147483647 w 508"/>
                <a:gd name="T1" fmla="*/ 2147483647 h 283"/>
                <a:gd name="T2" fmla="*/ 2147483647 w 508"/>
                <a:gd name="T3" fmla="*/ 2147483647 h 283"/>
                <a:gd name="T4" fmla="*/ 2147483647 w 508"/>
                <a:gd name="T5" fmla="*/ 2147483647 h 283"/>
                <a:gd name="T6" fmla="*/ 2147483647 w 508"/>
                <a:gd name="T7" fmla="*/ 2147483647 h 283"/>
                <a:gd name="T8" fmla="*/ 2147483647 w 508"/>
                <a:gd name="T9" fmla="*/ 2147483647 h 283"/>
                <a:gd name="T10" fmla="*/ 2147483647 w 508"/>
                <a:gd name="T11" fmla="*/ 2147483647 h 283"/>
                <a:gd name="T12" fmla="*/ 2147483647 w 508"/>
                <a:gd name="T13" fmla="*/ 2147483647 h 283"/>
                <a:gd name="T14" fmla="*/ 2147483647 w 508"/>
                <a:gd name="T15" fmla="*/ 2147483647 h 283"/>
                <a:gd name="T16" fmla="*/ 2147483647 w 508"/>
                <a:gd name="T17" fmla="*/ 2147483647 h 283"/>
                <a:gd name="T18" fmla="*/ 2147483647 w 508"/>
                <a:gd name="T19" fmla="*/ 2147483647 h 283"/>
                <a:gd name="T20" fmla="*/ 2147483647 w 508"/>
                <a:gd name="T21" fmla="*/ 2147483647 h 283"/>
                <a:gd name="T22" fmla="*/ 2147483647 w 508"/>
                <a:gd name="T23" fmla="*/ 2147483647 h 283"/>
                <a:gd name="T24" fmla="*/ 2147483647 w 508"/>
                <a:gd name="T25" fmla="*/ 2147483647 h 283"/>
                <a:gd name="T26" fmla="*/ 2147483647 w 508"/>
                <a:gd name="T27" fmla="*/ 2147483647 h 283"/>
                <a:gd name="T28" fmla="*/ 2147483647 w 508"/>
                <a:gd name="T29" fmla="*/ 2147483647 h 283"/>
                <a:gd name="T30" fmla="*/ 2147483647 w 508"/>
                <a:gd name="T31" fmla="*/ 2147483647 h 283"/>
                <a:gd name="T32" fmla="*/ 2147483647 w 508"/>
                <a:gd name="T33" fmla="*/ 2147483647 h 283"/>
                <a:gd name="T34" fmla="*/ 0 w 508"/>
                <a:gd name="T35" fmla="*/ 2147483647 h 283"/>
                <a:gd name="T36" fmla="*/ 2147483647 w 508"/>
                <a:gd name="T37" fmla="*/ 2147483647 h 283"/>
                <a:gd name="T38" fmla="*/ 2147483647 w 508"/>
                <a:gd name="T39" fmla="*/ 2147483647 h 283"/>
                <a:gd name="T40" fmla="*/ 2147483647 w 508"/>
                <a:gd name="T41" fmla="*/ 2147483647 h 283"/>
                <a:gd name="T42" fmla="*/ 2147483647 w 508"/>
                <a:gd name="T43" fmla="*/ 2147483647 h 283"/>
                <a:gd name="T44" fmla="*/ 2147483647 w 508"/>
                <a:gd name="T45" fmla="*/ 2147483647 h 283"/>
                <a:gd name="T46" fmla="*/ 2147483647 w 508"/>
                <a:gd name="T47" fmla="*/ 2147483647 h 283"/>
                <a:gd name="T48" fmla="*/ 2147483647 w 508"/>
                <a:gd name="T49" fmla="*/ 2147483647 h 283"/>
                <a:gd name="T50" fmla="*/ 2147483647 w 508"/>
                <a:gd name="T51" fmla="*/ 2147483647 h 283"/>
                <a:gd name="T52" fmla="*/ 2147483647 w 508"/>
                <a:gd name="T53" fmla="*/ 2147483647 h 283"/>
                <a:gd name="T54" fmla="*/ 2147483647 w 508"/>
                <a:gd name="T55" fmla="*/ 2147483647 h 283"/>
                <a:gd name="T56" fmla="*/ 2147483647 w 508"/>
                <a:gd name="T57" fmla="*/ 2147483647 h 283"/>
                <a:gd name="T58" fmla="*/ 2147483647 w 508"/>
                <a:gd name="T59" fmla="*/ 2147483647 h 283"/>
                <a:gd name="T60" fmla="*/ 2147483647 w 508"/>
                <a:gd name="T61" fmla="*/ 2147483647 h 283"/>
                <a:gd name="T62" fmla="*/ 2147483647 w 508"/>
                <a:gd name="T63" fmla="*/ 2147483647 h 283"/>
                <a:gd name="T64" fmla="*/ 2147483647 w 508"/>
                <a:gd name="T65" fmla="*/ 2147483647 h 283"/>
                <a:gd name="T66" fmla="*/ 2147483647 w 508"/>
                <a:gd name="T67" fmla="*/ 2147483647 h 283"/>
                <a:gd name="T68" fmla="*/ 2147483647 w 508"/>
                <a:gd name="T69" fmla="*/ 2147483647 h 283"/>
                <a:gd name="T70" fmla="*/ 2147483647 w 508"/>
                <a:gd name="T71" fmla="*/ 2147483647 h 283"/>
                <a:gd name="T72" fmla="*/ 2147483647 w 508"/>
                <a:gd name="T73" fmla="*/ 2147483647 h 283"/>
                <a:gd name="T74" fmla="*/ 2147483647 w 508"/>
                <a:gd name="T75" fmla="*/ 2147483647 h 283"/>
                <a:gd name="T76" fmla="*/ 2147483647 w 508"/>
                <a:gd name="T77" fmla="*/ 2147483647 h 283"/>
                <a:gd name="T78" fmla="*/ 2147483647 w 508"/>
                <a:gd name="T79" fmla="*/ 2147483647 h 283"/>
                <a:gd name="T80" fmla="*/ 2147483647 w 508"/>
                <a:gd name="T81" fmla="*/ 2147483647 h 283"/>
                <a:gd name="T82" fmla="*/ 2147483647 w 508"/>
                <a:gd name="T83" fmla="*/ 2147483647 h 283"/>
                <a:gd name="T84" fmla="*/ 2147483647 w 508"/>
                <a:gd name="T85" fmla="*/ 2147483647 h 283"/>
                <a:gd name="T86" fmla="*/ 2147483647 w 508"/>
                <a:gd name="T87" fmla="*/ 2147483647 h 283"/>
                <a:gd name="T88" fmla="*/ 2147483647 w 508"/>
                <a:gd name="T89" fmla="*/ 2147483647 h 283"/>
                <a:gd name="T90" fmla="*/ 2147483647 w 508"/>
                <a:gd name="T91" fmla="*/ 2147483647 h 283"/>
                <a:gd name="T92" fmla="*/ 2147483647 w 508"/>
                <a:gd name="T93" fmla="*/ 2147483647 h 283"/>
                <a:gd name="T94" fmla="*/ 2147483647 w 508"/>
                <a:gd name="T95" fmla="*/ 2147483647 h 283"/>
                <a:gd name="T96" fmla="*/ 2147483647 w 508"/>
                <a:gd name="T97" fmla="*/ 2147483647 h 283"/>
                <a:gd name="T98" fmla="*/ 2147483647 w 508"/>
                <a:gd name="T99" fmla="*/ 2147483647 h 283"/>
                <a:gd name="T100" fmla="*/ 2147483647 w 508"/>
                <a:gd name="T101" fmla="*/ 2147483647 h 28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08"/>
                <a:gd name="T154" fmla="*/ 0 h 283"/>
                <a:gd name="T155" fmla="*/ 508 w 508"/>
                <a:gd name="T156" fmla="*/ 283 h 28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08" h="283">
                  <a:moveTo>
                    <a:pt x="250" y="246"/>
                  </a:moveTo>
                  <a:lnTo>
                    <a:pt x="250" y="252"/>
                  </a:lnTo>
                  <a:lnTo>
                    <a:pt x="243" y="252"/>
                  </a:lnTo>
                  <a:lnTo>
                    <a:pt x="237" y="258"/>
                  </a:lnTo>
                  <a:lnTo>
                    <a:pt x="243" y="258"/>
                  </a:lnTo>
                  <a:lnTo>
                    <a:pt x="250" y="264"/>
                  </a:lnTo>
                  <a:lnTo>
                    <a:pt x="243" y="264"/>
                  </a:lnTo>
                  <a:lnTo>
                    <a:pt x="237" y="264"/>
                  </a:lnTo>
                  <a:lnTo>
                    <a:pt x="237" y="258"/>
                  </a:lnTo>
                  <a:lnTo>
                    <a:pt x="230" y="258"/>
                  </a:lnTo>
                  <a:lnTo>
                    <a:pt x="223" y="264"/>
                  </a:lnTo>
                  <a:lnTo>
                    <a:pt x="223" y="270"/>
                  </a:lnTo>
                  <a:lnTo>
                    <a:pt x="223" y="264"/>
                  </a:lnTo>
                  <a:lnTo>
                    <a:pt x="216" y="270"/>
                  </a:lnTo>
                  <a:lnTo>
                    <a:pt x="210" y="276"/>
                  </a:lnTo>
                  <a:lnTo>
                    <a:pt x="203" y="282"/>
                  </a:lnTo>
                  <a:lnTo>
                    <a:pt x="196" y="276"/>
                  </a:lnTo>
                  <a:lnTo>
                    <a:pt x="196" y="270"/>
                  </a:lnTo>
                  <a:lnTo>
                    <a:pt x="203" y="270"/>
                  </a:lnTo>
                  <a:lnTo>
                    <a:pt x="196" y="270"/>
                  </a:lnTo>
                  <a:lnTo>
                    <a:pt x="189" y="264"/>
                  </a:lnTo>
                  <a:lnTo>
                    <a:pt x="183" y="258"/>
                  </a:lnTo>
                  <a:lnTo>
                    <a:pt x="189" y="258"/>
                  </a:lnTo>
                  <a:lnTo>
                    <a:pt x="196" y="252"/>
                  </a:lnTo>
                  <a:lnTo>
                    <a:pt x="203" y="240"/>
                  </a:lnTo>
                  <a:lnTo>
                    <a:pt x="196" y="240"/>
                  </a:lnTo>
                  <a:lnTo>
                    <a:pt x="196" y="234"/>
                  </a:lnTo>
                  <a:lnTo>
                    <a:pt x="203" y="234"/>
                  </a:lnTo>
                  <a:lnTo>
                    <a:pt x="203" y="228"/>
                  </a:lnTo>
                  <a:lnTo>
                    <a:pt x="203" y="216"/>
                  </a:lnTo>
                  <a:lnTo>
                    <a:pt x="203" y="210"/>
                  </a:lnTo>
                  <a:lnTo>
                    <a:pt x="203" y="204"/>
                  </a:lnTo>
                  <a:lnTo>
                    <a:pt x="203" y="198"/>
                  </a:lnTo>
                  <a:lnTo>
                    <a:pt x="196" y="192"/>
                  </a:lnTo>
                  <a:lnTo>
                    <a:pt x="189" y="198"/>
                  </a:lnTo>
                  <a:lnTo>
                    <a:pt x="183" y="198"/>
                  </a:lnTo>
                  <a:lnTo>
                    <a:pt x="176" y="198"/>
                  </a:lnTo>
                  <a:lnTo>
                    <a:pt x="169" y="192"/>
                  </a:lnTo>
                  <a:lnTo>
                    <a:pt x="169" y="186"/>
                  </a:lnTo>
                  <a:lnTo>
                    <a:pt x="162" y="186"/>
                  </a:lnTo>
                  <a:lnTo>
                    <a:pt x="155" y="192"/>
                  </a:lnTo>
                  <a:lnTo>
                    <a:pt x="162" y="192"/>
                  </a:lnTo>
                  <a:lnTo>
                    <a:pt x="169" y="216"/>
                  </a:lnTo>
                  <a:lnTo>
                    <a:pt x="162" y="210"/>
                  </a:lnTo>
                  <a:lnTo>
                    <a:pt x="155" y="210"/>
                  </a:lnTo>
                  <a:lnTo>
                    <a:pt x="142" y="198"/>
                  </a:lnTo>
                  <a:lnTo>
                    <a:pt x="142" y="204"/>
                  </a:lnTo>
                  <a:lnTo>
                    <a:pt x="135" y="204"/>
                  </a:lnTo>
                  <a:lnTo>
                    <a:pt x="135" y="210"/>
                  </a:lnTo>
                  <a:lnTo>
                    <a:pt x="128" y="210"/>
                  </a:lnTo>
                  <a:lnTo>
                    <a:pt x="122" y="210"/>
                  </a:lnTo>
                  <a:lnTo>
                    <a:pt x="115" y="216"/>
                  </a:lnTo>
                  <a:lnTo>
                    <a:pt x="101" y="216"/>
                  </a:lnTo>
                  <a:lnTo>
                    <a:pt x="95" y="198"/>
                  </a:lnTo>
                  <a:lnTo>
                    <a:pt x="88" y="198"/>
                  </a:lnTo>
                  <a:lnTo>
                    <a:pt x="81" y="204"/>
                  </a:lnTo>
                  <a:lnTo>
                    <a:pt x="74" y="210"/>
                  </a:lnTo>
                  <a:lnTo>
                    <a:pt x="68" y="210"/>
                  </a:lnTo>
                  <a:lnTo>
                    <a:pt x="61" y="210"/>
                  </a:lnTo>
                  <a:lnTo>
                    <a:pt x="54" y="210"/>
                  </a:lnTo>
                  <a:lnTo>
                    <a:pt x="54" y="204"/>
                  </a:lnTo>
                  <a:lnTo>
                    <a:pt x="41" y="198"/>
                  </a:lnTo>
                  <a:lnTo>
                    <a:pt x="34" y="198"/>
                  </a:lnTo>
                  <a:lnTo>
                    <a:pt x="20" y="198"/>
                  </a:lnTo>
                  <a:lnTo>
                    <a:pt x="14" y="192"/>
                  </a:lnTo>
                  <a:lnTo>
                    <a:pt x="14" y="186"/>
                  </a:lnTo>
                  <a:lnTo>
                    <a:pt x="20" y="180"/>
                  </a:lnTo>
                  <a:lnTo>
                    <a:pt x="27" y="162"/>
                  </a:lnTo>
                  <a:lnTo>
                    <a:pt x="14" y="150"/>
                  </a:lnTo>
                  <a:lnTo>
                    <a:pt x="0" y="156"/>
                  </a:lnTo>
                  <a:lnTo>
                    <a:pt x="0" y="144"/>
                  </a:lnTo>
                  <a:lnTo>
                    <a:pt x="0" y="138"/>
                  </a:lnTo>
                  <a:lnTo>
                    <a:pt x="7" y="132"/>
                  </a:lnTo>
                  <a:lnTo>
                    <a:pt x="7" y="126"/>
                  </a:lnTo>
                  <a:lnTo>
                    <a:pt x="0" y="120"/>
                  </a:lnTo>
                  <a:lnTo>
                    <a:pt x="7" y="114"/>
                  </a:lnTo>
                  <a:lnTo>
                    <a:pt x="14" y="120"/>
                  </a:lnTo>
                  <a:lnTo>
                    <a:pt x="7" y="108"/>
                  </a:lnTo>
                  <a:lnTo>
                    <a:pt x="7" y="102"/>
                  </a:lnTo>
                  <a:lnTo>
                    <a:pt x="14" y="102"/>
                  </a:lnTo>
                  <a:lnTo>
                    <a:pt x="20" y="84"/>
                  </a:lnTo>
                  <a:lnTo>
                    <a:pt x="27" y="90"/>
                  </a:lnTo>
                  <a:lnTo>
                    <a:pt x="41" y="90"/>
                  </a:lnTo>
                  <a:lnTo>
                    <a:pt x="54" y="84"/>
                  </a:lnTo>
                  <a:lnTo>
                    <a:pt x="61" y="78"/>
                  </a:lnTo>
                  <a:lnTo>
                    <a:pt x="74" y="84"/>
                  </a:lnTo>
                  <a:lnTo>
                    <a:pt x="74" y="90"/>
                  </a:lnTo>
                  <a:lnTo>
                    <a:pt x="88" y="96"/>
                  </a:lnTo>
                  <a:lnTo>
                    <a:pt x="81" y="102"/>
                  </a:lnTo>
                  <a:lnTo>
                    <a:pt x="88" y="102"/>
                  </a:lnTo>
                  <a:lnTo>
                    <a:pt x="95" y="102"/>
                  </a:lnTo>
                  <a:lnTo>
                    <a:pt x="101" y="108"/>
                  </a:lnTo>
                  <a:lnTo>
                    <a:pt x="108" y="108"/>
                  </a:lnTo>
                  <a:lnTo>
                    <a:pt x="122" y="114"/>
                  </a:lnTo>
                  <a:lnTo>
                    <a:pt x="128" y="108"/>
                  </a:lnTo>
                  <a:lnTo>
                    <a:pt x="149" y="108"/>
                  </a:lnTo>
                  <a:lnTo>
                    <a:pt x="155" y="96"/>
                  </a:lnTo>
                  <a:lnTo>
                    <a:pt x="169" y="90"/>
                  </a:lnTo>
                  <a:lnTo>
                    <a:pt x="162" y="84"/>
                  </a:lnTo>
                  <a:lnTo>
                    <a:pt x="169" y="72"/>
                  </a:lnTo>
                  <a:lnTo>
                    <a:pt x="169" y="66"/>
                  </a:lnTo>
                  <a:lnTo>
                    <a:pt x="169" y="60"/>
                  </a:lnTo>
                  <a:lnTo>
                    <a:pt x="176" y="60"/>
                  </a:lnTo>
                  <a:lnTo>
                    <a:pt x="183" y="54"/>
                  </a:lnTo>
                  <a:lnTo>
                    <a:pt x="183" y="48"/>
                  </a:lnTo>
                  <a:lnTo>
                    <a:pt x="196" y="48"/>
                  </a:lnTo>
                  <a:lnTo>
                    <a:pt x="203" y="48"/>
                  </a:lnTo>
                  <a:lnTo>
                    <a:pt x="216" y="42"/>
                  </a:lnTo>
                  <a:lnTo>
                    <a:pt x="223" y="36"/>
                  </a:lnTo>
                  <a:lnTo>
                    <a:pt x="230" y="36"/>
                  </a:lnTo>
                  <a:lnTo>
                    <a:pt x="230" y="42"/>
                  </a:lnTo>
                  <a:lnTo>
                    <a:pt x="237" y="42"/>
                  </a:lnTo>
                  <a:lnTo>
                    <a:pt x="243" y="48"/>
                  </a:lnTo>
                  <a:lnTo>
                    <a:pt x="250" y="42"/>
                  </a:lnTo>
                  <a:lnTo>
                    <a:pt x="257" y="36"/>
                  </a:lnTo>
                  <a:lnTo>
                    <a:pt x="264" y="30"/>
                  </a:lnTo>
                  <a:lnTo>
                    <a:pt x="270" y="36"/>
                  </a:lnTo>
                  <a:lnTo>
                    <a:pt x="277" y="42"/>
                  </a:lnTo>
                  <a:lnTo>
                    <a:pt x="284" y="36"/>
                  </a:lnTo>
                  <a:lnTo>
                    <a:pt x="297" y="30"/>
                  </a:lnTo>
                  <a:lnTo>
                    <a:pt x="304" y="36"/>
                  </a:lnTo>
                  <a:lnTo>
                    <a:pt x="318" y="36"/>
                  </a:lnTo>
                  <a:lnTo>
                    <a:pt x="324" y="42"/>
                  </a:lnTo>
                  <a:lnTo>
                    <a:pt x="331" y="42"/>
                  </a:lnTo>
                  <a:lnTo>
                    <a:pt x="331" y="36"/>
                  </a:lnTo>
                  <a:lnTo>
                    <a:pt x="338" y="36"/>
                  </a:lnTo>
                  <a:lnTo>
                    <a:pt x="352" y="30"/>
                  </a:lnTo>
                  <a:lnTo>
                    <a:pt x="358" y="30"/>
                  </a:lnTo>
                  <a:lnTo>
                    <a:pt x="372" y="18"/>
                  </a:lnTo>
                  <a:lnTo>
                    <a:pt x="379" y="18"/>
                  </a:lnTo>
                  <a:lnTo>
                    <a:pt x="385" y="18"/>
                  </a:lnTo>
                  <a:lnTo>
                    <a:pt x="392" y="12"/>
                  </a:lnTo>
                  <a:lnTo>
                    <a:pt x="399" y="12"/>
                  </a:lnTo>
                  <a:lnTo>
                    <a:pt x="406" y="12"/>
                  </a:lnTo>
                  <a:lnTo>
                    <a:pt x="406" y="6"/>
                  </a:lnTo>
                  <a:lnTo>
                    <a:pt x="412" y="6"/>
                  </a:lnTo>
                  <a:lnTo>
                    <a:pt x="433" y="0"/>
                  </a:lnTo>
                  <a:lnTo>
                    <a:pt x="439" y="6"/>
                  </a:lnTo>
                  <a:lnTo>
                    <a:pt x="439" y="12"/>
                  </a:lnTo>
                  <a:lnTo>
                    <a:pt x="433" y="18"/>
                  </a:lnTo>
                  <a:lnTo>
                    <a:pt x="419" y="24"/>
                  </a:lnTo>
                  <a:lnTo>
                    <a:pt x="412" y="24"/>
                  </a:lnTo>
                  <a:lnTo>
                    <a:pt x="412" y="30"/>
                  </a:lnTo>
                  <a:lnTo>
                    <a:pt x="419" y="36"/>
                  </a:lnTo>
                  <a:lnTo>
                    <a:pt x="419" y="42"/>
                  </a:lnTo>
                  <a:lnTo>
                    <a:pt x="426" y="48"/>
                  </a:lnTo>
                  <a:lnTo>
                    <a:pt x="419" y="54"/>
                  </a:lnTo>
                  <a:lnTo>
                    <a:pt x="433" y="60"/>
                  </a:lnTo>
                  <a:lnTo>
                    <a:pt x="439" y="66"/>
                  </a:lnTo>
                  <a:lnTo>
                    <a:pt x="446" y="66"/>
                  </a:lnTo>
                  <a:lnTo>
                    <a:pt x="453" y="66"/>
                  </a:lnTo>
                  <a:lnTo>
                    <a:pt x="460" y="72"/>
                  </a:lnTo>
                  <a:lnTo>
                    <a:pt x="460" y="78"/>
                  </a:lnTo>
                  <a:lnTo>
                    <a:pt x="460" y="84"/>
                  </a:lnTo>
                  <a:lnTo>
                    <a:pt x="460" y="90"/>
                  </a:lnTo>
                  <a:lnTo>
                    <a:pt x="453" y="96"/>
                  </a:lnTo>
                  <a:lnTo>
                    <a:pt x="460" y="96"/>
                  </a:lnTo>
                  <a:lnTo>
                    <a:pt x="466" y="96"/>
                  </a:lnTo>
                  <a:lnTo>
                    <a:pt x="473" y="102"/>
                  </a:lnTo>
                  <a:lnTo>
                    <a:pt x="480" y="114"/>
                  </a:lnTo>
                  <a:lnTo>
                    <a:pt x="500" y="126"/>
                  </a:lnTo>
                  <a:lnTo>
                    <a:pt x="507" y="126"/>
                  </a:lnTo>
                  <a:lnTo>
                    <a:pt x="500" y="126"/>
                  </a:lnTo>
                  <a:lnTo>
                    <a:pt x="487" y="138"/>
                  </a:lnTo>
                  <a:lnTo>
                    <a:pt x="480" y="138"/>
                  </a:lnTo>
                  <a:lnTo>
                    <a:pt x="487" y="144"/>
                  </a:lnTo>
                  <a:lnTo>
                    <a:pt x="480" y="144"/>
                  </a:lnTo>
                  <a:lnTo>
                    <a:pt x="473" y="144"/>
                  </a:lnTo>
                  <a:lnTo>
                    <a:pt x="466" y="144"/>
                  </a:lnTo>
                  <a:lnTo>
                    <a:pt x="460" y="150"/>
                  </a:lnTo>
                  <a:lnTo>
                    <a:pt x="453" y="144"/>
                  </a:lnTo>
                  <a:lnTo>
                    <a:pt x="446" y="150"/>
                  </a:lnTo>
                  <a:lnTo>
                    <a:pt x="439" y="156"/>
                  </a:lnTo>
                  <a:lnTo>
                    <a:pt x="439" y="150"/>
                  </a:lnTo>
                  <a:lnTo>
                    <a:pt x="433" y="150"/>
                  </a:lnTo>
                  <a:lnTo>
                    <a:pt x="433" y="144"/>
                  </a:lnTo>
                  <a:lnTo>
                    <a:pt x="426" y="144"/>
                  </a:lnTo>
                  <a:lnTo>
                    <a:pt x="406" y="132"/>
                  </a:lnTo>
                  <a:lnTo>
                    <a:pt x="406" y="138"/>
                  </a:lnTo>
                  <a:lnTo>
                    <a:pt x="406" y="144"/>
                  </a:lnTo>
                  <a:lnTo>
                    <a:pt x="399" y="150"/>
                  </a:lnTo>
                  <a:lnTo>
                    <a:pt x="399" y="156"/>
                  </a:lnTo>
                  <a:lnTo>
                    <a:pt x="392" y="174"/>
                  </a:lnTo>
                  <a:lnTo>
                    <a:pt x="385" y="174"/>
                  </a:lnTo>
                  <a:lnTo>
                    <a:pt x="379" y="174"/>
                  </a:lnTo>
                  <a:lnTo>
                    <a:pt x="379" y="180"/>
                  </a:lnTo>
                  <a:lnTo>
                    <a:pt x="372" y="180"/>
                  </a:lnTo>
                  <a:lnTo>
                    <a:pt x="352" y="186"/>
                  </a:lnTo>
                  <a:lnTo>
                    <a:pt x="345" y="180"/>
                  </a:lnTo>
                  <a:lnTo>
                    <a:pt x="338" y="186"/>
                  </a:lnTo>
                  <a:lnTo>
                    <a:pt x="331" y="186"/>
                  </a:lnTo>
                  <a:lnTo>
                    <a:pt x="324" y="186"/>
                  </a:lnTo>
                  <a:lnTo>
                    <a:pt x="318" y="186"/>
                  </a:lnTo>
                  <a:lnTo>
                    <a:pt x="304" y="192"/>
                  </a:lnTo>
                  <a:lnTo>
                    <a:pt x="304" y="198"/>
                  </a:lnTo>
                  <a:lnTo>
                    <a:pt x="297" y="210"/>
                  </a:lnTo>
                  <a:lnTo>
                    <a:pt x="297" y="228"/>
                  </a:lnTo>
                  <a:lnTo>
                    <a:pt x="284" y="228"/>
                  </a:lnTo>
                  <a:lnTo>
                    <a:pt x="284" y="240"/>
                  </a:lnTo>
                  <a:lnTo>
                    <a:pt x="277" y="234"/>
                  </a:lnTo>
                  <a:lnTo>
                    <a:pt x="264" y="234"/>
                  </a:lnTo>
                  <a:lnTo>
                    <a:pt x="264" y="240"/>
                  </a:lnTo>
                  <a:lnTo>
                    <a:pt x="257" y="246"/>
                  </a:lnTo>
                  <a:lnTo>
                    <a:pt x="250" y="246"/>
                  </a:lnTo>
                </a:path>
              </a:pathLst>
            </a:custGeom>
            <a:solidFill>
              <a:srgbClr val="FFFF00"/>
            </a:solidFill>
            <a:ln w="12700">
              <a:solidFill>
                <a:schemeClr val="accent2"/>
              </a:solidFill>
              <a:round/>
              <a:headEnd type="none" w="sm" len="sm"/>
              <a:tailEnd type="none" w="sm" len="sm"/>
            </a:ln>
          </p:spPr>
          <p:txBody>
            <a:bodyPr wrap="none" anchor="ctr"/>
            <a:lstStyle/>
            <a:p>
              <a:endParaRPr lang="en-US" sz="1600">
                <a:latin typeface="Calibri" pitchFamily="34" charset="0"/>
              </a:endParaRPr>
            </a:p>
          </p:txBody>
        </p:sp>
        <p:sp>
          <p:nvSpPr>
            <p:cNvPr id="14357" name="Freeform 19"/>
            <p:cNvSpPr>
              <a:spLocks/>
            </p:cNvSpPr>
            <p:nvPr/>
          </p:nvSpPr>
          <p:spPr bwMode="auto">
            <a:xfrm>
              <a:off x="4961869" y="1424557"/>
              <a:ext cx="387406" cy="574243"/>
            </a:xfrm>
            <a:custGeom>
              <a:avLst/>
              <a:gdLst>
                <a:gd name="T0" fmla="*/ 2147483647 w 245"/>
                <a:gd name="T1" fmla="*/ 2147483647 h 361"/>
                <a:gd name="T2" fmla="*/ 2147483647 w 245"/>
                <a:gd name="T3" fmla="*/ 2147483647 h 361"/>
                <a:gd name="T4" fmla="*/ 2147483647 w 245"/>
                <a:gd name="T5" fmla="*/ 2147483647 h 361"/>
                <a:gd name="T6" fmla="*/ 2147483647 w 245"/>
                <a:gd name="T7" fmla="*/ 2147483647 h 361"/>
                <a:gd name="T8" fmla="*/ 2147483647 w 245"/>
                <a:gd name="T9" fmla="*/ 2147483647 h 361"/>
                <a:gd name="T10" fmla="*/ 2147483647 w 245"/>
                <a:gd name="T11" fmla="*/ 2147483647 h 361"/>
                <a:gd name="T12" fmla="*/ 2147483647 w 245"/>
                <a:gd name="T13" fmla="*/ 2147483647 h 361"/>
                <a:gd name="T14" fmla="*/ 2147483647 w 245"/>
                <a:gd name="T15" fmla="*/ 2147483647 h 361"/>
                <a:gd name="T16" fmla="*/ 2147483647 w 245"/>
                <a:gd name="T17" fmla="*/ 2147483647 h 361"/>
                <a:gd name="T18" fmla="*/ 2147483647 w 245"/>
                <a:gd name="T19" fmla="*/ 2147483647 h 361"/>
                <a:gd name="T20" fmla="*/ 2147483647 w 245"/>
                <a:gd name="T21" fmla="*/ 2147483647 h 361"/>
                <a:gd name="T22" fmla="*/ 0 w 245"/>
                <a:gd name="T23" fmla="*/ 2147483647 h 361"/>
                <a:gd name="T24" fmla="*/ 0 w 245"/>
                <a:gd name="T25" fmla="*/ 2147483647 h 361"/>
                <a:gd name="T26" fmla="*/ 2147483647 w 245"/>
                <a:gd name="T27" fmla="*/ 2147483647 h 361"/>
                <a:gd name="T28" fmla="*/ 2147483647 w 245"/>
                <a:gd name="T29" fmla="*/ 2147483647 h 361"/>
                <a:gd name="T30" fmla="*/ 2147483647 w 245"/>
                <a:gd name="T31" fmla="*/ 2147483647 h 361"/>
                <a:gd name="T32" fmla="*/ 2147483647 w 245"/>
                <a:gd name="T33" fmla="*/ 2147483647 h 361"/>
                <a:gd name="T34" fmla="*/ 2147483647 w 245"/>
                <a:gd name="T35" fmla="*/ 2147483647 h 361"/>
                <a:gd name="T36" fmla="*/ 2147483647 w 245"/>
                <a:gd name="T37" fmla="*/ 2147483647 h 361"/>
                <a:gd name="T38" fmla="*/ 2147483647 w 245"/>
                <a:gd name="T39" fmla="*/ 2147483647 h 361"/>
                <a:gd name="T40" fmla="*/ 2147483647 w 245"/>
                <a:gd name="T41" fmla="*/ 2147483647 h 361"/>
                <a:gd name="T42" fmla="*/ 2147483647 w 245"/>
                <a:gd name="T43" fmla="*/ 2147483647 h 361"/>
                <a:gd name="T44" fmla="*/ 2147483647 w 245"/>
                <a:gd name="T45" fmla="*/ 2147483647 h 361"/>
                <a:gd name="T46" fmla="*/ 2147483647 w 245"/>
                <a:gd name="T47" fmla="*/ 2147483647 h 361"/>
                <a:gd name="T48" fmla="*/ 2147483647 w 245"/>
                <a:gd name="T49" fmla="*/ 2147483647 h 361"/>
                <a:gd name="T50" fmla="*/ 2147483647 w 245"/>
                <a:gd name="T51" fmla="*/ 2147483647 h 361"/>
                <a:gd name="T52" fmla="*/ 2147483647 w 245"/>
                <a:gd name="T53" fmla="*/ 2147483647 h 361"/>
                <a:gd name="T54" fmla="*/ 2147483647 w 245"/>
                <a:gd name="T55" fmla="*/ 2147483647 h 361"/>
                <a:gd name="T56" fmla="*/ 2147483647 w 245"/>
                <a:gd name="T57" fmla="*/ 2147483647 h 361"/>
                <a:gd name="T58" fmla="*/ 2147483647 w 245"/>
                <a:gd name="T59" fmla="*/ 2147483647 h 361"/>
                <a:gd name="T60" fmla="*/ 2147483647 w 245"/>
                <a:gd name="T61" fmla="*/ 2147483647 h 361"/>
                <a:gd name="T62" fmla="*/ 2147483647 w 245"/>
                <a:gd name="T63" fmla="*/ 2147483647 h 361"/>
                <a:gd name="T64" fmla="*/ 2147483647 w 245"/>
                <a:gd name="T65" fmla="*/ 2147483647 h 361"/>
                <a:gd name="T66" fmla="*/ 2147483647 w 245"/>
                <a:gd name="T67" fmla="*/ 2147483647 h 361"/>
                <a:gd name="T68" fmla="*/ 2147483647 w 245"/>
                <a:gd name="T69" fmla="*/ 2147483647 h 361"/>
                <a:gd name="T70" fmla="*/ 2147483647 w 245"/>
                <a:gd name="T71" fmla="*/ 2147483647 h 361"/>
                <a:gd name="T72" fmla="*/ 2147483647 w 245"/>
                <a:gd name="T73" fmla="*/ 2147483647 h 361"/>
                <a:gd name="T74" fmla="*/ 2147483647 w 245"/>
                <a:gd name="T75" fmla="*/ 2147483647 h 361"/>
                <a:gd name="T76" fmla="*/ 2147483647 w 245"/>
                <a:gd name="T77" fmla="*/ 2147483647 h 361"/>
                <a:gd name="T78" fmla="*/ 2147483647 w 245"/>
                <a:gd name="T79" fmla="*/ 2147483647 h 361"/>
                <a:gd name="T80" fmla="*/ 2147483647 w 245"/>
                <a:gd name="T81" fmla="*/ 2147483647 h 361"/>
                <a:gd name="T82" fmla="*/ 2147483647 w 245"/>
                <a:gd name="T83" fmla="*/ 2147483647 h 361"/>
                <a:gd name="T84" fmla="*/ 2147483647 w 245"/>
                <a:gd name="T85" fmla="*/ 2147483647 h 361"/>
                <a:gd name="T86" fmla="*/ 2147483647 w 245"/>
                <a:gd name="T87" fmla="*/ 2147483647 h 361"/>
                <a:gd name="T88" fmla="*/ 2147483647 w 245"/>
                <a:gd name="T89" fmla="*/ 2147483647 h 361"/>
                <a:gd name="T90" fmla="*/ 2147483647 w 245"/>
                <a:gd name="T91" fmla="*/ 2147483647 h 361"/>
                <a:gd name="T92" fmla="*/ 2147483647 w 245"/>
                <a:gd name="T93" fmla="*/ 2147483647 h 361"/>
                <a:gd name="T94" fmla="*/ 2147483647 w 245"/>
                <a:gd name="T95" fmla="*/ 2147483647 h 361"/>
                <a:gd name="T96" fmla="*/ 2147483647 w 245"/>
                <a:gd name="T97" fmla="*/ 2147483647 h 361"/>
                <a:gd name="T98" fmla="*/ 2147483647 w 245"/>
                <a:gd name="T99" fmla="*/ 2147483647 h 36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5"/>
                <a:gd name="T151" fmla="*/ 0 h 361"/>
                <a:gd name="T152" fmla="*/ 245 w 245"/>
                <a:gd name="T153" fmla="*/ 361 h 36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5" h="361">
                  <a:moveTo>
                    <a:pt x="142" y="336"/>
                  </a:moveTo>
                  <a:lnTo>
                    <a:pt x="136" y="348"/>
                  </a:lnTo>
                  <a:lnTo>
                    <a:pt x="142" y="348"/>
                  </a:lnTo>
                  <a:lnTo>
                    <a:pt x="136" y="348"/>
                  </a:lnTo>
                  <a:lnTo>
                    <a:pt x="129" y="348"/>
                  </a:lnTo>
                  <a:lnTo>
                    <a:pt x="129" y="360"/>
                  </a:lnTo>
                  <a:lnTo>
                    <a:pt x="122" y="360"/>
                  </a:lnTo>
                  <a:lnTo>
                    <a:pt x="115" y="354"/>
                  </a:lnTo>
                  <a:lnTo>
                    <a:pt x="108" y="354"/>
                  </a:lnTo>
                  <a:lnTo>
                    <a:pt x="108" y="348"/>
                  </a:lnTo>
                  <a:lnTo>
                    <a:pt x="102" y="348"/>
                  </a:lnTo>
                  <a:lnTo>
                    <a:pt x="95" y="348"/>
                  </a:lnTo>
                  <a:lnTo>
                    <a:pt x="95" y="354"/>
                  </a:lnTo>
                  <a:lnTo>
                    <a:pt x="88" y="354"/>
                  </a:lnTo>
                  <a:lnTo>
                    <a:pt x="81" y="354"/>
                  </a:lnTo>
                  <a:lnTo>
                    <a:pt x="75" y="348"/>
                  </a:lnTo>
                  <a:lnTo>
                    <a:pt x="68" y="348"/>
                  </a:lnTo>
                  <a:lnTo>
                    <a:pt x="61" y="342"/>
                  </a:lnTo>
                  <a:lnTo>
                    <a:pt x="54" y="342"/>
                  </a:lnTo>
                  <a:lnTo>
                    <a:pt x="47" y="342"/>
                  </a:lnTo>
                  <a:lnTo>
                    <a:pt x="47" y="336"/>
                  </a:lnTo>
                  <a:lnTo>
                    <a:pt x="41" y="336"/>
                  </a:lnTo>
                  <a:lnTo>
                    <a:pt x="34" y="336"/>
                  </a:lnTo>
                  <a:lnTo>
                    <a:pt x="34" y="330"/>
                  </a:lnTo>
                  <a:lnTo>
                    <a:pt x="27" y="324"/>
                  </a:lnTo>
                  <a:lnTo>
                    <a:pt x="20" y="324"/>
                  </a:lnTo>
                  <a:lnTo>
                    <a:pt x="14" y="324"/>
                  </a:lnTo>
                  <a:lnTo>
                    <a:pt x="14" y="318"/>
                  </a:lnTo>
                  <a:lnTo>
                    <a:pt x="14" y="312"/>
                  </a:lnTo>
                  <a:lnTo>
                    <a:pt x="14" y="306"/>
                  </a:lnTo>
                  <a:lnTo>
                    <a:pt x="14" y="294"/>
                  </a:lnTo>
                  <a:lnTo>
                    <a:pt x="14" y="282"/>
                  </a:lnTo>
                  <a:lnTo>
                    <a:pt x="7" y="276"/>
                  </a:lnTo>
                  <a:lnTo>
                    <a:pt x="7" y="270"/>
                  </a:lnTo>
                  <a:lnTo>
                    <a:pt x="0" y="264"/>
                  </a:lnTo>
                  <a:lnTo>
                    <a:pt x="0" y="258"/>
                  </a:lnTo>
                  <a:lnTo>
                    <a:pt x="0" y="252"/>
                  </a:lnTo>
                  <a:lnTo>
                    <a:pt x="0" y="246"/>
                  </a:lnTo>
                  <a:lnTo>
                    <a:pt x="0" y="240"/>
                  </a:lnTo>
                  <a:lnTo>
                    <a:pt x="7" y="234"/>
                  </a:lnTo>
                  <a:lnTo>
                    <a:pt x="14" y="240"/>
                  </a:lnTo>
                  <a:lnTo>
                    <a:pt x="14" y="234"/>
                  </a:lnTo>
                  <a:lnTo>
                    <a:pt x="20" y="222"/>
                  </a:lnTo>
                  <a:lnTo>
                    <a:pt x="34" y="216"/>
                  </a:lnTo>
                  <a:lnTo>
                    <a:pt x="54" y="216"/>
                  </a:lnTo>
                  <a:lnTo>
                    <a:pt x="54" y="210"/>
                  </a:lnTo>
                  <a:lnTo>
                    <a:pt x="54" y="198"/>
                  </a:lnTo>
                  <a:lnTo>
                    <a:pt x="54" y="192"/>
                  </a:lnTo>
                  <a:lnTo>
                    <a:pt x="54" y="186"/>
                  </a:lnTo>
                  <a:lnTo>
                    <a:pt x="54" y="180"/>
                  </a:lnTo>
                  <a:lnTo>
                    <a:pt x="61" y="174"/>
                  </a:lnTo>
                  <a:lnTo>
                    <a:pt x="68" y="168"/>
                  </a:lnTo>
                  <a:lnTo>
                    <a:pt x="75" y="162"/>
                  </a:lnTo>
                  <a:lnTo>
                    <a:pt x="75" y="156"/>
                  </a:lnTo>
                  <a:lnTo>
                    <a:pt x="68" y="150"/>
                  </a:lnTo>
                  <a:lnTo>
                    <a:pt x="61" y="138"/>
                  </a:lnTo>
                  <a:lnTo>
                    <a:pt x="68" y="132"/>
                  </a:lnTo>
                  <a:lnTo>
                    <a:pt x="68" y="126"/>
                  </a:lnTo>
                  <a:lnTo>
                    <a:pt x="81" y="120"/>
                  </a:lnTo>
                  <a:lnTo>
                    <a:pt x="81" y="114"/>
                  </a:lnTo>
                  <a:lnTo>
                    <a:pt x="95" y="108"/>
                  </a:lnTo>
                  <a:lnTo>
                    <a:pt x="102" y="108"/>
                  </a:lnTo>
                  <a:lnTo>
                    <a:pt x="95" y="102"/>
                  </a:lnTo>
                  <a:lnTo>
                    <a:pt x="95" y="96"/>
                  </a:lnTo>
                  <a:lnTo>
                    <a:pt x="88" y="96"/>
                  </a:lnTo>
                  <a:lnTo>
                    <a:pt x="81" y="96"/>
                  </a:lnTo>
                  <a:lnTo>
                    <a:pt x="81" y="90"/>
                  </a:lnTo>
                  <a:lnTo>
                    <a:pt x="81" y="84"/>
                  </a:lnTo>
                  <a:lnTo>
                    <a:pt x="75" y="84"/>
                  </a:lnTo>
                  <a:lnTo>
                    <a:pt x="75" y="72"/>
                  </a:lnTo>
                  <a:lnTo>
                    <a:pt x="75" y="66"/>
                  </a:lnTo>
                  <a:lnTo>
                    <a:pt x="81" y="60"/>
                  </a:lnTo>
                  <a:lnTo>
                    <a:pt x="88" y="54"/>
                  </a:lnTo>
                  <a:lnTo>
                    <a:pt x="95" y="48"/>
                  </a:lnTo>
                  <a:lnTo>
                    <a:pt x="102" y="48"/>
                  </a:lnTo>
                  <a:lnTo>
                    <a:pt x="102" y="42"/>
                  </a:lnTo>
                  <a:lnTo>
                    <a:pt x="108" y="42"/>
                  </a:lnTo>
                  <a:lnTo>
                    <a:pt x="108" y="36"/>
                  </a:lnTo>
                  <a:lnTo>
                    <a:pt x="115" y="30"/>
                  </a:lnTo>
                  <a:lnTo>
                    <a:pt x="108" y="30"/>
                  </a:lnTo>
                  <a:lnTo>
                    <a:pt x="115" y="24"/>
                  </a:lnTo>
                  <a:lnTo>
                    <a:pt x="122" y="24"/>
                  </a:lnTo>
                  <a:lnTo>
                    <a:pt x="129" y="18"/>
                  </a:lnTo>
                  <a:lnTo>
                    <a:pt x="136" y="6"/>
                  </a:lnTo>
                  <a:lnTo>
                    <a:pt x="142" y="6"/>
                  </a:lnTo>
                  <a:lnTo>
                    <a:pt x="149" y="0"/>
                  </a:lnTo>
                  <a:lnTo>
                    <a:pt x="156" y="6"/>
                  </a:lnTo>
                  <a:lnTo>
                    <a:pt x="163" y="6"/>
                  </a:lnTo>
                  <a:lnTo>
                    <a:pt x="176" y="12"/>
                  </a:lnTo>
                  <a:lnTo>
                    <a:pt x="176" y="18"/>
                  </a:lnTo>
                  <a:lnTo>
                    <a:pt x="169" y="24"/>
                  </a:lnTo>
                  <a:lnTo>
                    <a:pt x="176" y="30"/>
                  </a:lnTo>
                  <a:lnTo>
                    <a:pt x="176" y="36"/>
                  </a:lnTo>
                  <a:lnTo>
                    <a:pt x="176" y="42"/>
                  </a:lnTo>
                  <a:lnTo>
                    <a:pt x="169" y="54"/>
                  </a:lnTo>
                  <a:lnTo>
                    <a:pt x="176" y="60"/>
                  </a:lnTo>
                  <a:lnTo>
                    <a:pt x="169" y="66"/>
                  </a:lnTo>
                  <a:lnTo>
                    <a:pt x="169" y="84"/>
                  </a:lnTo>
                  <a:lnTo>
                    <a:pt x="163" y="90"/>
                  </a:lnTo>
                  <a:lnTo>
                    <a:pt x="156" y="96"/>
                  </a:lnTo>
                  <a:lnTo>
                    <a:pt x="156" y="102"/>
                  </a:lnTo>
                  <a:lnTo>
                    <a:pt x="156" y="108"/>
                  </a:lnTo>
                  <a:lnTo>
                    <a:pt x="149" y="114"/>
                  </a:lnTo>
                  <a:lnTo>
                    <a:pt x="149" y="120"/>
                  </a:lnTo>
                  <a:lnTo>
                    <a:pt x="156" y="120"/>
                  </a:lnTo>
                  <a:lnTo>
                    <a:pt x="156" y="132"/>
                  </a:lnTo>
                  <a:lnTo>
                    <a:pt x="163" y="138"/>
                  </a:lnTo>
                  <a:lnTo>
                    <a:pt x="163" y="144"/>
                  </a:lnTo>
                  <a:lnTo>
                    <a:pt x="156" y="150"/>
                  </a:lnTo>
                  <a:lnTo>
                    <a:pt x="163" y="150"/>
                  </a:lnTo>
                  <a:lnTo>
                    <a:pt x="163" y="168"/>
                  </a:lnTo>
                  <a:lnTo>
                    <a:pt x="169" y="168"/>
                  </a:lnTo>
                  <a:lnTo>
                    <a:pt x="169" y="174"/>
                  </a:lnTo>
                  <a:lnTo>
                    <a:pt x="169" y="180"/>
                  </a:lnTo>
                  <a:lnTo>
                    <a:pt x="183" y="180"/>
                  </a:lnTo>
                  <a:lnTo>
                    <a:pt x="183" y="174"/>
                  </a:lnTo>
                  <a:lnTo>
                    <a:pt x="197" y="174"/>
                  </a:lnTo>
                  <a:lnTo>
                    <a:pt x="197" y="168"/>
                  </a:lnTo>
                  <a:lnTo>
                    <a:pt x="203" y="162"/>
                  </a:lnTo>
                  <a:lnTo>
                    <a:pt x="210" y="162"/>
                  </a:lnTo>
                  <a:lnTo>
                    <a:pt x="217" y="162"/>
                  </a:lnTo>
                  <a:lnTo>
                    <a:pt x="224" y="162"/>
                  </a:lnTo>
                  <a:lnTo>
                    <a:pt x="230" y="162"/>
                  </a:lnTo>
                  <a:lnTo>
                    <a:pt x="244" y="162"/>
                  </a:lnTo>
                  <a:lnTo>
                    <a:pt x="237" y="174"/>
                  </a:lnTo>
                  <a:lnTo>
                    <a:pt x="224" y="192"/>
                  </a:lnTo>
                  <a:lnTo>
                    <a:pt x="217" y="204"/>
                  </a:lnTo>
                  <a:lnTo>
                    <a:pt x="210" y="216"/>
                  </a:lnTo>
                  <a:lnTo>
                    <a:pt x="197" y="234"/>
                  </a:lnTo>
                  <a:lnTo>
                    <a:pt x="197" y="246"/>
                  </a:lnTo>
                  <a:lnTo>
                    <a:pt x="197" y="258"/>
                  </a:lnTo>
                  <a:lnTo>
                    <a:pt x="197" y="264"/>
                  </a:lnTo>
                  <a:lnTo>
                    <a:pt x="197" y="276"/>
                  </a:lnTo>
                  <a:lnTo>
                    <a:pt x="197" y="288"/>
                  </a:lnTo>
                  <a:lnTo>
                    <a:pt x="203" y="288"/>
                  </a:lnTo>
                  <a:lnTo>
                    <a:pt x="203" y="294"/>
                  </a:lnTo>
                  <a:lnTo>
                    <a:pt x="197" y="300"/>
                  </a:lnTo>
                  <a:lnTo>
                    <a:pt x="190" y="306"/>
                  </a:lnTo>
                  <a:lnTo>
                    <a:pt x="183" y="306"/>
                  </a:lnTo>
                  <a:lnTo>
                    <a:pt x="176" y="306"/>
                  </a:lnTo>
                  <a:lnTo>
                    <a:pt x="169" y="300"/>
                  </a:lnTo>
                  <a:lnTo>
                    <a:pt x="149" y="294"/>
                  </a:lnTo>
                  <a:lnTo>
                    <a:pt x="156" y="300"/>
                  </a:lnTo>
                  <a:lnTo>
                    <a:pt x="149" y="306"/>
                  </a:lnTo>
                  <a:lnTo>
                    <a:pt x="156" y="318"/>
                  </a:lnTo>
                  <a:lnTo>
                    <a:pt x="156" y="324"/>
                  </a:lnTo>
                  <a:lnTo>
                    <a:pt x="156" y="318"/>
                  </a:lnTo>
                  <a:lnTo>
                    <a:pt x="156" y="324"/>
                  </a:lnTo>
                  <a:lnTo>
                    <a:pt x="149" y="324"/>
                  </a:lnTo>
                  <a:lnTo>
                    <a:pt x="142" y="330"/>
                  </a:lnTo>
                  <a:lnTo>
                    <a:pt x="142" y="336"/>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58" name="Freeform 20"/>
            <p:cNvSpPr>
              <a:spLocks/>
            </p:cNvSpPr>
            <p:nvPr/>
          </p:nvSpPr>
          <p:spPr bwMode="auto">
            <a:xfrm>
              <a:off x="8145055" y="3988370"/>
              <a:ext cx="355123" cy="241224"/>
            </a:xfrm>
            <a:custGeom>
              <a:avLst/>
              <a:gdLst>
                <a:gd name="T0" fmla="*/ 2147483647 w 224"/>
                <a:gd name="T1" fmla="*/ 2147483647 h 151"/>
                <a:gd name="T2" fmla="*/ 2147483647 w 224"/>
                <a:gd name="T3" fmla="*/ 2147483647 h 151"/>
                <a:gd name="T4" fmla="*/ 2147483647 w 224"/>
                <a:gd name="T5" fmla="*/ 2147483647 h 151"/>
                <a:gd name="T6" fmla="*/ 2147483647 w 224"/>
                <a:gd name="T7" fmla="*/ 2147483647 h 151"/>
                <a:gd name="T8" fmla="*/ 2147483647 w 224"/>
                <a:gd name="T9" fmla="*/ 2147483647 h 151"/>
                <a:gd name="T10" fmla="*/ 2147483647 w 224"/>
                <a:gd name="T11" fmla="*/ 2147483647 h 151"/>
                <a:gd name="T12" fmla="*/ 2147483647 w 224"/>
                <a:gd name="T13" fmla="*/ 2147483647 h 151"/>
                <a:gd name="T14" fmla="*/ 2147483647 w 224"/>
                <a:gd name="T15" fmla="*/ 2147483647 h 151"/>
                <a:gd name="T16" fmla="*/ 2147483647 w 224"/>
                <a:gd name="T17" fmla="*/ 2147483647 h 151"/>
                <a:gd name="T18" fmla="*/ 2147483647 w 224"/>
                <a:gd name="T19" fmla="*/ 2147483647 h 151"/>
                <a:gd name="T20" fmla="*/ 2147483647 w 224"/>
                <a:gd name="T21" fmla="*/ 2147483647 h 151"/>
                <a:gd name="T22" fmla="*/ 2147483647 w 224"/>
                <a:gd name="T23" fmla="*/ 2147483647 h 151"/>
                <a:gd name="T24" fmla="*/ 2147483647 w 224"/>
                <a:gd name="T25" fmla="*/ 2147483647 h 151"/>
                <a:gd name="T26" fmla="*/ 2147483647 w 224"/>
                <a:gd name="T27" fmla="*/ 2147483647 h 151"/>
                <a:gd name="T28" fmla="*/ 2147483647 w 224"/>
                <a:gd name="T29" fmla="*/ 2147483647 h 151"/>
                <a:gd name="T30" fmla="*/ 2147483647 w 224"/>
                <a:gd name="T31" fmla="*/ 2147483647 h 151"/>
                <a:gd name="T32" fmla="*/ 2147483647 w 224"/>
                <a:gd name="T33" fmla="*/ 2147483647 h 151"/>
                <a:gd name="T34" fmla="*/ 2147483647 w 224"/>
                <a:gd name="T35" fmla="*/ 2147483647 h 151"/>
                <a:gd name="T36" fmla="*/ 2147483647 w 224"/>
                <a:gd name="T37" fmla="*/ 2147483647 h 151"/>
                <a:gd name="T38" fmla="*/ 2147483647 w 224"/>
                <a:gd name="T39" fmla="*/ 2147483647 h 151"/>
                <a:gd name="T40" fmla="*/ 2147483647 w 224"/>
                <a:gd name="T41" fmla="*/ 2147483647 h 151"/>
                <a:gd name="T42" fmla="*/ 2147483647 w 224"/>
                <a:gd name="T43" fmla="*/ 2147483647 h 151"/>
                <a:gd name="T44" fmla="*/ 2147483647 w 224"/>
                <a:gd name="T45" fmla="*/ 2147483647 h 151"/>
                <a:gd name="T46" fmla="*/ 2147483647 w 224"/>
                <a:gd name="T47" fmla="*/ 2147483647 h 151"/>
                <a:gd name="T48" fmla="*/ 2147483647 w 224"/>
                <a:gd name="T49" fmla="*/ 2147483647 h 151"/>
                <a:gd name="T50" fmla="*/ 2147483647 w 224"/>
                <a:gd name="T51" fmla="*/ 0 h 151"/>
                <a:gd name="T52" fmla="*/ 2147483647 w 224"/>
                <a:gd name="T53" fmla="*/ 2147483647 h 151"/>
                <a:gd name="T54" fmla="*/ 2147483647 w 224"/>
                <a:gd name="T55" fmla="*/ 2147483647 h 151"/>
                <a:gd name="T56" fmla="*/ 2147483647 w 224"/>
                <a:gd name="T57" fmla="*/ 2147483647 h 151"/>
                <a:gd name="T58" fmla="*/ 2147483647 w 224"/>
                <a:gd name="T59" fmla="*/ 2147483647 h 151"/>
                <a:gd name="T60" fmla="*/ 2147483647 w 224"/>
                <a:gd name="T61" fmla="*/ 2147483647 h 151"/>
                <a:gd name="T62" fmla="*/ 2147483647 w 224"/>
                <a:gd name="T63" fmla="*/ 2147483647 h 151"/>
                <a:gd name="T64" fmla="*/ 2147483647 w 224"/>
                <a:gd name="T65" fmla="*/ 2147483647 h 151"/>
                <a:gd name="T66" fmla="*/ 2147483647 w 224"/>
                <a:gd name="T67" fmla="*/ 2147483647 h 151"/>
                <a:gd name="T68" fmla="*/ 2147483647 w 224"/>
                <a:gd name="T69" fmla="*/ 2147483647 h 151"/>
                <a:gd name="T70" fmla="*/ 2147483647 w 224"/>
                <a:gd name="T71" fmla="*/ 2147483647 h 151"/>
                <a:gd name="T72" fmla="*/ 2147483647 w 224"/>
                <a:gd name="T73" fmla="*/ 2147483647 h 15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24"/>
                <a:gd name="T112" fmla="*/ 0 h 151"/>
                <a:gd name="T113" fmla="*/ 224 w 224"/>
                <a:gd name="T114" fmla="*/ 151 h 15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24" h="151">
                  <a:moveTo>
                    <a:pt x="209" y="90"/>
                  </a:moveTo>
                  <a:lnTo>
                    <a:pt x="216" y="96"/>
                  </a:lnTo>
                  <a:lnTo>
                    <a:pt x="223" y="102"/>
                  </a:lnTo>
                  <a:lnTo>
                    <a:pt x="223" y="108"/>
                  </a:lnTo>
                  <a:lnTo>
                    <a:pt x="223" y="114"/>
                  </a:lnTo>
                  <a:lnTo>
                    <a:pt x="216" y="114"/>
                  </a:lnTo>
                  <a:lnTo>
                    <a:pt x="223" y="114"/>
                  </a:lnTo>
                  <a:lnTo>
                    <a:pt x="223" y="120"/>
                  </a:lnTo>
                  <a:lnTo>
                    <a:pt x="216" y="114"/>
                  </a:lnTo>
                  <a:lnTo>
                    <a:pt x="209" y="114"/>
                  </a:lnTo>
                  <a:lnTo>
                    <a:pt x="209" y="120"/>
                  </a:lnTo>
                  <a:lnTo>
                    <a:pt x="203" y="120"/>
                  </a:lnTo>
                  <a:lnTo>
                    <a:pt x="196" y="126"/>
                  </a:lnTo>
                  <a:lnTo>
                    <a:pt x="189" y="126"/>
                  </a:lnTo>
                  <a:lnTo>
                    <a:pt x="182" y="132"/>
                  </a:lnTo>
                  <a:lnTo>
                    <a:pt x="176" y="138"/>
                  </a:lnTo>
                  <a:lnTo>
                    <a:pt x="155" y="144"/>
                  </a:lnTo>
                  <a:lnTo>
                    <a:pt x="149" y="150"/>
                  </a:lnTo>
                  <a:lnTo>
                    <a:pt x="142" y="150"/>
                  </a:lnTo>
                  <a:lnTo>
                    <a:pt x="128" y="150"/>
                  </a:lnTo>
                  <a:lnTo>
                    <a:pt x="128" y="144"/>
                  </a:lnTo>
                  <a:lnTo>
                    <a:pt x="122" y="144"/>
                  </a:lnTo>
                  <a:lnTo>
                    <a:pt x="115" y="138"/>
                  </a:lnTo>
                  <a:lnTo>
                    <a:pt x="108" y="132"/>
                  </a:lnTo>
                  <a:lnTo>
                    <a:pt x="101" y="132"/>
                  </a:lnTo>
                  <a:lnTo>
                    <a:pt x="88" y="132"/>
                  </a:lnTo>
                  <a:lnTo>
                    <a:pt x="95" y="132"/>
                  </a:lnTo>
                  <a:lnTo>
                    <a:pt x="88" y="138"/>
                  </a:lnTo>
                  <a:lnTo>
                    <a:pt x="81" y="138"/>
                  </a:lnTo>
                  <a:lnTo>
                    <a:pt x="74" y="132"/>
                  </a:lnTo>
                  <a:lnTo>
                    <a:pt x="61" y="126"/>
                  </a:lnTo>
                  <a:lnTo>
                    <a:pt x="54" y="114"/>
                  </a:lnTo>
                  <a:lnTo>
                    <a:pt x="47" y="102"/>
                  </a:lnTo>
                  <a:lnTo>
                    <a:pt x="54" y="96"/>
                  </a:lnTo>
                  <a:lnTo>
                    <a:pt x="54" y="90"/>
                  </a:lnTo>
                  <a:lnTo>
                    <a:pt x="54" y="84"/>
                  </a:lnTo>
                  <a:lnTo>
                    <a:pt x="47" y="84"/>
                  </a:lnTo>
                  <a:lnTo>
                    <a:pt x="41" y="66"/>
                  </a:lnTo>
                  <a:lnTo>
                    <a:pt x="34" y="66"/>
                  </a:lnTo>
                  <a:lnTo>
                    <a:pt x="27" y="54"/>
                  </a:lnTo>
                  <a:lnTo>
                    <a:pt x="20" y="54"/>
                  </a:lnTo>
                  <a:lnTo>
                    <a:pt x="20" y="48"/>
                  </a:lnTo>
                  <a:lnTo>
                    <a:pt x="27" y="48"/>
                  </a:lnTo>
                  <a:lnTo>
                    <a:pt x="27" y="42"/>
                  </a:lnTo>
                  <a:lnTo>
                    <a:pt x="27" y="36"/>
                  </a:lnTo>
                  <a:lnTo>
                    <a:pt x="20" y="36"/>
                  </a:lnTo>
                  <a:lnTo>
                    <a:pt x="14" y="30"/>
                  </a:lnTo>
                  <a:lnTo>
                    <a:pt x="7" y="30"/>
                  </a:lnTo>
                  <a:lnTo>
                    <a:pt x="0" y="24"/>
                  </a:lnTo>
                  <a:lnTo>
                    <a:pt x="7" y="18"/>
                  </a:lnTo>
                  <a:lnTo>
                    <a:pt x="14" y="12"/>
                  </a:lnTo>
                  <a:lnTo>
                    <a:pt x="20" y="0"/>
                  </a:lnTo>
                  <a:lnTo>
                    <a:pt x="41" y="12"/>
                  </a:lnTo>
                  <a:lnTo>
                    <a:pt x="47" y="18"/>
                  </a:lnTo>
                  <a:lnTo>
                    <a:pt x="61" y="24"/>
                  </a:lnTo>
                  <a:lnTo>
                    <a:pt x="101" y="36"/>
                  </a:lnTo>
                  <a:lnTo>
                    <a:pt x="101" y="30"/>
                  </a:lnTo>
                  <a:lnTo>
                    <a:pt x="122" y="42"/>
                  </a:lnTo>
                  <a:lnTo>
                    <a:pt x="135" y="48"/>
                  </a:lnTo>
                  <a:lnTo>
                    <a:pt x="142" y="48"/>
                  </a:lnTo>
                  <a:lnTo>
                    <a:pt x="155" y="54"/>
                  </a:lnTo>
                  <a:lnTo>
                    <a:pt x="176" y="54"/>
                  </a:lnTo>
                  <a:lnTo>
                    <a:pt x="182" y="60"/>
                  </a:lnTo>
                  <a:lnTo>
                    <a:pt x="189" y="60"/>
                  </a:lnTo>
                  <a:lnTo>
                    <a:pt x="182" y="60"/>
                  </a:lnTo>
                  <a:lnTo>
                    <a:pt x="182" y="66"/>
                  </a:lnTo>
                  <a:lnTo>
                    <a:pt x="176" y="66"/>
                  </a:lnTo>
                  <a:lnTo>
                    <a:pt x="182" y="66"/>
                  </a:lnTo>
                  <a:lnTo>
                    <a:pt x="196" y="60"/>
                  </a:lnTo>
                  <a:lnTo>
                    <a:pt x="196" y="66"/>
                  </a:lnTo>
                  <a:lnTo>
                    <a:pt x="203" y="66"/>
                  </a:lnTo>
                  <a:lnTo>
                    <a:pt x="203" y="72"/>
                  </a:lnTo>
                  <a:lnTo>
                    <a:pt x="209" y="78"/>
                  </a:lnTo>
                  <a:lnTo>
                    <a:pt x="209" y="90"/>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59" name="Freeform 21"/>
            <p:cNvSpPr>
              <a:spLocks/>
            </p:cNvSpPr>
            <p:nvPr/>
          </p:nvSpPr>
          <p:spPr bwMode="auto">
            <a:xfrm>
              <a:off x="4350628" y="4694966"/>
              <a:ext cx="561738" cy="448294"/>
            </a:xfrm>
            <a:custGeom>
              <a:avLst/>
              <a:gdLst>
                <a:gd name="T0" fmla="*/ 2147483647 w 353"/>
                <a:gd name="T1" fmla="*/ 2147483647 h 283"/>
                <a:gd name="T2" fmla="*/ 2147483647 w 353"/>
                <a:gd name="T3" fmla="*/ 2147483647 h 283"/>
                <a:gd name="T4" fmla="*/ 2147483647 w 353"/>
                <a:gd name="T5" fmla="*/ 2147483647 h 283"/>
                <a:gd name="T6" fmla="*/ 2147483647 w 353"/>
                <a:gd name="T7" fmla="*/ 2147483647 h 283"/>
                <a:gd name="T8" fmla="*/ 2147483647 w 353"/>
                <a:gd name="T9" fmla="*/ 2147483647 h 283"/>
                <a:gd name="T10" fmla="*/ 2147483647 w 353"/>
                <a:gd name="T11" fmla="*/ 2147483647 h 283"/>
                <a:gd name="T12" fmla="*/ 2147483647 w 353"/>
                <a:gd name="T13" fmla="*/ 2147483647 h 283"/>
                <a:gd name="T14" fmla="*/ 2147483647 w 353"/>
                <a:gd name="T15" fmla="*/ 2147483647 h 283"/>
                <a:gd name="T16" fmla="*/ 2147483647 w 353"/>
                <a:gd name="T17" fmla="*/ 2147483647 h 283"/>
                <a:gd name="T18" fmla="*/ 2147483647 w 353"/>
                <a:gd name="T19" fmla="*/ 2147483647 h 283"/>
                <a:gd name="T20" fmla="*/ 2147483647 w 353"/>
                <a:gd name="T21" fmla="*/ 2147483647 h 283"/>
                <a:gd name="T22" fmla="*/ 2147483647 w 353"/>
                <a:gd name="T23" fmla="*/ 2147483647 h 283"/>
                <a:gd name="T24" fmla="*/ 2147483647 w 353"/>
                <a:gd name="T25" fmla="*/ 2147483647 h 283"/>
                <a:gd name="T26" fmla="*/ 2147483647 w 353"/>
                <a:gd name="T27" fmla="*/ 2147483647 h 283"/>
                <a:gd name="T28" fmla="*/ 2147483647 w 353"/>
                <a:gd name="T29" fmla="*/ 2147483647 h 283"/>
                <a:gd name="T30" fmla="*/ 2147483647 w 353"/>
                <a:gd name="T31" fmla="*/ 2147483647 h 283"/>
                <a:gd name="T32" fmla="*/ 2147483647 w 353"/>
                <a:gd name="T33" fmla="*/ 2147483647 h 283"/>
                <a:gd name="T34" fmla="*/ 2147483647 w 353"/>
                <a:gd name="T35" fmla="*/ 2147483647 h 283"/>
                <a:gd name="T36" fmla="*/ 2147483647 w 353"/>
                <a:gd name="T37" fmla="*/ 2147483647 h 283"/>
                <a:gd name="T38" fmla="*/ 2147483647 w 353"/>
                <a:gd name="T39" fmla="*/ 2147483647 h 283"/>
                <a:gd name="T40" fmla="*/ 2147483647 w 353"/>
                <a:gd name="T41" fmla="*/ 2147483647 h 283"/>
                <a:gd name="T42" fmla="*/ 2147483647 w 353"/>
                <a:gd name="T43" fmla="*/ 2147483647 h 283"/>
                <a:gd name="T44" fmla="*/ 2147483647 w 353"/>
                <a:gd name="T45" fmla="*/ 2147483647 h 283"/>
                <a:gd name="T46" fmla="*/ 2147483647 w 353"/>
                <a:gd name="T47" fmla="*/ 2147483647 h 283"/>
                <a:gd name="T48" fmla="*/ 2147483647 w 353"/>
                <a:gd name="T49" fmla="*/ 2147483647 h 283"/>
                <a:gd name="T50" fmla="*/ 2147483647 w 353"/>
                <a:gd name="T51" fmla="*/ 2147483647 h 283"/>
                <a:gd name="T52" fmla="*/ 2147483647 w 353"/>
                <a:gd name="T53" fmla="*/ 2147483647 h 283"/>
                <a:gd name="T54" fmla="*/ 2147483647 w 353"/>
                <a:gd name="T55" fmla="*/ 2147483647 h 283"/>
                <a:gd name="T56" fmla="*/ 2147483647 w 353"/>
                <a:gd name="T57" fmla="*/ 2147483647 h 283"/>
                <a:gd name="T58" fmla="*/ 2147483647 w 353"/>
                <a:gd name="T59" fmla="*/ 2147483647 h 283"/>
                <a:gd name="T60" fmla="*/ 2147483647 w 353"/>
                <a:gd name="T61" fmla="*/ 2147483647 h 283"/>
                <a:gd name="T62" fmla="*/ 2147483647 w 353"/>
                <a:gd name="T63" fmla="*/ 2147483647 h 283"/>
                <a:gd name="T64" fmla="*/ 2147483647 w 353"/>
                <a:gd name="T65" fmla="*/ 2147483647 h 283"/>
                <a:gd name="T66" fmla="*/ 2147483647 w 353"/>
                <a:gd name="T67" fmla="*/ 2147483647 h 283"/>
                <a:gd name="T68" fmla="*/ 2147483647 w 353"/>
                <a:gd name="T69" fmla="*/ 2147483647 h 283"/>
                <a:gd name="T70" fmla="*/ 2147483647 w 353"/>
                <a:gd name="T71" fmla="*/ 2147483647 h 283"/>
                <a:gd name="T72" fmla="*/ 2147483647 w 353"/>
                <a:gd name="T73" fmla="*/ 2147483647 h 283"/>
                <a:gd name="T74" fmla="*/ 2147483647 w 353"/>
                <a:gd name="T75" fmla="*/ 2147483647 h 283"/>
                <a:gd name="T76" fmla="*/ 2147483647 w 353"/>
                <a:gd name="T77" fmla="*/ 2147483647 h 283"/>
                <a:gd name="T78" fmla="*/ 2147483647 w 353"/>
                <a:gd name="T79" fmla="*/ 2147483647 h 283"/>
                <a:gd name="T80" fmla="*/ 2147483647 w 353"/>
                <a:gd name="T81" fmla="*/ 2147483647 h 283"/>
                <a:gd name="T82" fmla="*/ 2147483647 w 353"/>
                <a:gd name="T83" fmla="*/ 2147483647 h 283"/>
                <a:gd name="T84" fmla="*/ 2147483647 w 353"/>
                <a:gd name="T85" fmla="*/ 2147483647 h 283"/>
                <a:gd name="T86" fmla="*/ 2147483647 w 353"/>
                <a:gd name="T87" fmla="*/ 2147483647 h 283"/>
                <a:gd name="T88" fmla="*/ 2147483647 w 353"/>
                <a:gd name="T89" fmla="*/ 2147483647 h 283"/>
                <a:gd name="T90" fmla="*/ 2147483647 w 353"/>
                <a:gd name="T91" fmla="*/ 2147483647 h 283"/>
                <a:gd name="T92" fmla="*/ 2147483647 w 353"/>
                <a:gd name="T93" fmla="*/ 2147483647 h 283"/>
                <a:gd name="T94" fmla="*/ 2147483647 w 353"/>
                <a:gd name="T95" fmla="*/ 2147483647 h 283"/>
                <a:gd name="T96" fmla="*/ 2147483647 w 353"/>
                <a:gd name="T97" fmla="*/ 2147483647 h 283"/>
                <a:gd name="T98" fmla="*/ 2147483647 w 353"/>
                <a:gd name="T99" fmla="*/ 2147483647 h 283"/>
                <a:gd name="T100" fmla="*/ 0 w 353"/>
                <a:gd name="T101" fmla="*/ 2147483647 h 283"/>
                <a:gd name="T102" fmla="*/ 2147483647 w 353"/>
                <a:gd name="T103" fmla="*/ 2147483647 h 283"/>
                <a:gd name="T104" fmla="*/ 2147483647 w 353"/>
                <a:gd name="T105" fmla="*/ 2147483647 h 283"/>
                <a:gd name="T106" fmla="*/ 2147483647 w 353"/>
                <a:gd name="T107" fmla="*/ 2147483647 h 283"/>
                <a:gd name="T108" fmla="*/ 2147483647 w 353"/>
                <a:gd name="T109" fmla="*/ 2147483647 h 283"/>
                <a:gd name="T110" fmla="*/ 2147483647 w 353"/>
                <a:gd name="T111" fmla="*/ 2147483647 h 283"/>
                <a:gd name="T112" fmla="*/ 2147483647 w 353"/>
                <a:gd name="T113" fmla="*/ 2147483647 h 283"/>
                <a:gd name="T114" fmla="*/ 2147483647 w 353"/>
                <a:gd name="T115" fmla="*/ 2147483647 h 283"/>
                <a:gd name="T116" fmla="*/ 2147483647 w 353"/>
                <a:gd name="T117" fmla="*/ 2147483647 h 2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53"/>
                <a:gd name="T178" fmla="*/ 0 h 283"/>
                <a:gd name="T179" fmla="*/ 353 w 353"/>
                <a:gd name="T180" fmla="*/ 283 h 2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53" h="283">
                  <a:moveTo>
                    <a:pt x="13" y="102"/>
                  </a:moveTo>
                  <a:lnTo>
                    <a:pt x="7" y="102"/>
                  </a:lnTo>
                  <a:lnTo>
                    <a:pt x="7" y="96"/>
                  </a:lnTo>
                  <a:lnTo>
                    <a:pt x="13" y="90"/>
                  </a:lnTo>
                  <a:lnTo>
                    <a:pt x="27" y="72"/>
                  </a:lnTo>
                  <a:lnTo>
                    <a:pt x="34" y="54"/>
                  </a:lnTo>
                  <a:lnTo>
                    <a:pt x="27" y="48"/>
                  </a:lnTo>
                  <a:lnTo>
                    <a:pt x="27" y="42"/>
                  </a:lnTo>
                  <a:lnTo>
                    <a:pt x="27" y="36"/>
                  </a:lnTo>
                  <a:lnTo>
                    <a:pt x="27" y="30"/>
                  </a:lnTo>
                  <a:lnTo>
                    <a:pt x="27" y="18"/>
                  </a:lnTo>
                  <a:lnTo>
                    <a:pt x="27" y="6"/>
                  </a:lnTo>
                  <a:lnTo>
                    <a:pt x="27" y="0"/>
                  </a:lnTo>
                  <a:lnTo>
                    <a:pt x="40" y="18"/>
                  </a:lnTo>
                  <a:lnTo>
                    <a:pt x="40" y="24"/>
                  </a:lnTo>
                  <a:lnTo>
                    <a:pt x="47" y="24"/>
                  </a:lnTo>
                  <a:lnTo>
                    <a:pt x="54" y="24"/>
                  </a:lnTo>
                  <a:lnTo>
                    <a:pt x="61" y="30"/>
                  </a:lnTo>
                  <a:lnTo>
                    <a:pt x="68" y="30"/>
                  </a:lnTo>
                  <a:lnTo>
                    <a:pt x="74" y="36"/>
                  </a:lnTo>
                  <a:lnTo>
                    <a:pt x="88" y="42"/>
                  </a:lnTo>
                  <a:lnTo>
                    <a:pt x="88" y="48"/>
                  </a:lnTo>
                  <a:lnTo>
                    <a:pt x="95" y="42"/>
                  </a:lnTo>
                  <a:lnTo>
                    <a:pt x="101" y="42"/>
                  </a:lnTo>
                  <a:lnTo>
                    <a:pt x="108" y="48"/>
                  </a:lnTo>
                  <a:lnTo>
                    <a:pt x="115" y="42"/>
                  </a:lnTo>
                  <a:lnTo>
                    <a:pt x="122" y="36"/>
                  </a:lnTo>
                  <a:lnTo>
                    <a:pt x="135" y="36"/>
                  </a:lnTo>
                  <a:lnTo>
                    <a:pt x="142" y="30"/>
                  </a:lnTo>
                  <a:lnTo>
                    <a:pt x="149" y="24"/>
                  </a:lnTo>
                  <a:lnTo>
                    <a:pt x="156" y="18"/>
                  </a:lnTo>
                  <a:lnTo>
                    <a:pt x="149" y="12"/>
                  </a:lnTo>
                  <a:lnTo>
                    <a:pt x="156" y="6"/>
                  </a:lnTo>
                  <a:lnTo>
                    <a:pt x="162" y="0"/>
                  </a:lnTo>
                  <a:lnTo>
                    <a:pt x="169" y="0"/>
                  </a:lnTo>
                  <a:lnTo>
                    <a:pt x="176" y="6"/>
                  </a:lnTo>
                  <a:lnTo>
                    <a:pt x="196" y="6"/>
                  </a:lnTo>
                  <a:lnTo>
                    <a:pt x="196" y="12"/>
                  </a:lnTo>
                  <a:lnTo>
                    <a:pt x="189" y="12"/>
                  </a:lnTo>
                  <a:lnTo>
                    <a:pt x="189" y="18"/>
                  </a:lnTo>
                  <a:lnTo>
                    <a:pt x="189" y="24"/>
                  </a:lnTo>
                  <a:lnTo>
                    <a:pt x="189" y="36"/>
                  </a:lnTo>
                  <a:lnTo>
                    <a:pt x="189" y="42"/>
                  </a:lnTo>
                  <a:lnTo>
                    <a:pt x="196" y="42"/>
                  </a:lnTo>
                  <a:lnTo>
                    <a:pt x="196" y="36"/>
                  </a:lnTo>
                  <a:lnTo>
                    <a:pt x="203" y="36"/>
                  </a:lnTo>
                  <a:lnTo>
                    <a:pt x="210" y="30"/>
                  </a:lnTo>
                  <a:lnTo>
                    <a:pt x="217" y="30"/>
                  </a:lnTo>
                  <a:lnTo>
                    <a:pt x="223" y="36"/>
                  </a:lnTo>
                  <a:lnTo>
                    <a:pt x="223" y="42"/>
                  </a:lnTo>
                  <a:lnTo>
                    <a:pt x="230" y="42"/>
                  </a:lnTo>
                  <a:lnTo>
                    <a:pt x="230" y="48"/>
                  </a:lnTo>
                  <a:lnTo>
                    <a:pt x="244" y="48"/>
                  </a:lnTo>
                  <a:lnTo>
                    <a:pt x="244" y="54"/>
                  </a:lnTo>
                  <a:lnTo>
                    <a:pt x="250" y="54"/>
                  </a:lnTo>
                  <a:lnTo>
                    <a:pt x="257" y="54"/>
                  </a:lnTo>
                  <a:lnTo>
                    <a:pt x="257" y="60"/>
                  </a:lnTo>
                  <a:lnTo>
                    <a:pt x="264" y="60"/>
                  </a:lnTo>
                  <a:lnTo>
                    <a:pt x="271" y="60"/>
                  </a:lnTo>
                  <a:lnTo>
                    <a:pt x="284" y="60"/>
                  </a:lnTo>
                  <a:lnTo>
                    <a:pt x="284" y="54"/>
                  </a:lnTo>
                  <a:lnTo>
                    <a:pt x="291" y="48"/>
                  </a:lnTo>
                  <a:lnTo>
                    <a:pt x="298" y="42"/>
                  </a:lnTo>
                  <a:lnTo>
                    <a:pt x="305" y="42"/>
                  </a:lnTo>
                  <a:lnTo>
                    <a:pt x="311" y="48"/>
                  </a:lnTo>
                  <a:lnTo>
                    <a:pt x="318" y="48"/>
                  </a:lnTo>
                  <a:lnTo>
                    <a:pt x="318" y="54"/>
                  </a:lnTo>
                  <a:lnTo>
                    <a:pt x="338" y="66"/>
                  </a:lnTo>
                  <a:lnTo>
                    <a:pt x="352" y="72"/>
                  </a:lnTo>
                  <a:lnTo>
                    <a:pt x="352" y="78"/>
                  </a:lnTo>
                  <a:lnTo>
                    <a:pt x="352" y="90"/>
                  </a:lnTo>
                  <a:lnTo>
                    <a:pt x="352" y="96"/>
                  </a:lnTo>
                  <a:lnTo>
                    <a:pt x="345" y="114"/>
                  </a:lnTo>
                  <a:lnTo>
                    <a:pt x="345" y="120"/>
                  </a:lnTo>
                  <a:lnTo>
                    <a:pt x="338" y="144"/>
                  </a:lnTo>
                  <a:lnTo>
                    <a:pt x="352" y="150"/>
                  </a:lnTo>
                  <a:lnTo>
                    <a:pt x="345" y="150"/>
                  </a:lnTo>
                  <a:lnTo>
                    <a:pt x="332" y="168"/>
                  </a:lnTo>
                  <a:lnTo>
                    <a:pt x="332" y="186"/>
                  </a:lnTo>
                  <a:lnTo>
                    <a:pt x="338" y="186"/>
                  </a:lnTo>
                  <a:lnTo>
                    <a:pt x="332" y="192"/>
                  </a:lnTo>
                  <a:lnTo>
                    <a:pt x="332" y="198"/>
                  </a:lnTo>
                  <a:lnTo>
                    <a:pt x="325" y="204"/>
                  </a:lnTo>
                  <a:lnTo>
                    <a:pt x="318" y="204"/>
                  </a:lnTo>
                  <a:lnTo>
                    <a:pt x="318" y="210"/>
                  </a:lnTo>
                  <a:lnTo>
                    <a:pt x="318" y="204"/>
                  </a:lnTo>
                  <a:lnTo>
                    <a:pt x="311" y="204"/>
                  </a:lnTo>
                  <a:lnTo>
                    <a:pt x="305" y="204"/>
                  </a:lnTo>
                  <a:lnTo>
                    <a:pt x="298" y="204"/>
                  </a:lnTo>
                  <a:lnTo>
                    <a:pt x="291" y="198"/>
                  </a:lnTo>
                  <a:lnTo>
                    <a:pt x="284" y="198"/>
                  </a:lnTo>
                  <a:lnTo>
                    <a:pt x="284" y="192"/>
                  </a:lnTo>
                  <a:lnTo>
                    <a:pt x="271" y="186"/>
                  </a:lnTo>
                  <a:lnTo>
                    <a:pt x="264" y="180"/>
                  </a:lnTo>
                  <a:lnTo>
                    <a:pt x="257" y="180"/>
                  </a:lnTo>
                  <a:lnTo>
                    <a:pt x="250" y="174"/>
                  </a:lnTo>
                  <a:lnTo>
                    <a:pt x="237" y="174"/>
                  </a:lnTo>
                  <a:lnTo>
                    <a:pt x="223" y="174"/>
                  </a:lnTo>
                  <a:lnTo>
                    <a:pt x="223" y="180"/>
                  </a:lnTo>
                  <a:lnTo>
                    <a:pt x="223" y="186"/>
                  </a:lnTo>
                  <a:lnTo>
                    <a:pt x="217" y="186"/>
                  </a:lnTo>
                  <a:lnTo>
                    <a:pt x="203" y="174"/>
                  </a:lnTo>
                  <a:lnTo>
                    <a:pt x="196" y="180"/>
                  </a:lnTo>
                  <a:lnTo>
                    <a:pt x="183" y="192"/>
                  </a:lnTo>
                  <a:lnTo>
                    <a:pt x="183" y="204"/>
                  </a:lnTo>
                  <a:lnTo>
                    <a:pt x="183" y="216"/>
                  </a:lnTo>
                  <a:lnTo>
                    <a:pt x="189" y="222"/>
                  </a:lnTo>
                  <a:lnTo>
                    <a:pt x="183" y="234"/>
                  </a:lnTo>
                  <a:lnTo>
                    <a:pt x="183" y="246"/>
                  </a:lnTo>
                  <a:lnTo>
                    <a:pt x="176" y="246"/>
                  </a:lnTo>
                  <a:lnTo>
                    <a:pt x="176" y="252"/>
                  </a:lnTo>
                  <a:lnTo>
                    <a:pt x="156" y="270"/>
                  </a:lnTo>
                  <a:lnTo>
                    <a:pt x="149" y="270"/>
                  </a:lnTo>
                  <a:lnTo>
                    <a:pt x="135" y="282"/>
                  </a:lnTo>
                  <a:lnTo>
                    <a:pt x="129" y="282"/>
                  </a:lnTo>
                  <a:lnTo>
                    <a:pt x="129" y="276"/>
                  </a:lnTo>
                  <a:lnTo>
                    <a:pt x="122" y="276"/>
                  </a:lnTo>
                  <a:lnTo>
                    <a:pt x="115" y="276"/>
                  </a:lnTo>
                  <a:lnTo>
                    <a:pt x="115" y="270"/>
                  </a:lnTo>
                  <a:lnTo>
                    <a:pt x="101" y="264"/>
                  </a:lnTo>
                  <a:lnTo>
                    <a:pt x="95" y="264"/>
                  </a:lnTo>
                  <a:lnTo>
                    <a:pt x="95" y="270"/>
                  </a:lnTo>
                  <a:lnTo>
                    <a:pt x="88" y="270"/>
                  </a:lnTo>
                  <a:lnTo>
                    <a:pt x="81" y="270"/>
                  </a:lnTo>
                  <a:lnTo>
                    <a:pt x="88" y="276"/>
                  </a:lnTo>
                  <a:lnTo>
                    <a:pt x="81" y="276"/>
                  </a:lnTo>
                  <a:lnTo>
                    <a:pt x="81" y="282"/>
                  </a:lnTo>
                  <a:lnTo>
                    <a:pt x="74" y="282"/>
                  </a:lnTo>
                  <a:lnTo>
                    <a:pt x="81" y="282"/>
                  </a:lnTo>
                  <a:lnTo>
                    <a:pt x="81" y="276"/>
                  </a:lnTo>
                  <a:lnTo>
                    <a:pt x="68" y="276"/>
                  </a:lnTo>
                  <a:lnTo>
                    <a:pt x="68" y="270"/>
                  </a:lnTo>
                  <a:lnTo>
                    <a:pt x="74" y="264"/>
                  </a:lnTo>
                  <a:lnTo>
                    <a:pt x="68" y="258"/>
                  </a:lnTo>
                  <a:lnTo>
                    <a:pt x="68" y="252"/>
                  </a:lnTo>
                  <a:lnTo>
                    <a:pt x="61" y="258"/>
                  </a:lnTo>
                  <a:lnTo>
                    <a:pt x="61" y="252"/>
                  </a:lnTo>
                  <a:lnTo>
                    <a:pt x="54" y="240"/>
                  </a:lnTo>
                  <a:lnTo>
                    <a:pt x="61" y="234"/>
                  </a:lnTo>
                  <a:lnTo>
                    <a:pt x="54" y="228"/>
                  </a:lnTo>
                  <a:lnTo>
                    <a:pt x="47" y="222"/>
                  </a:lnTo>
                  <a:lnTo>
                    <a:pt x="40" y="222"/>
                  </a:lnTo>
                  <a:lnTo>
                    <a:pt x="40" y="216"/>
                  </a:lnTo>
                  <a:lnTo>
                    <a:pt x="34" y="216"/>
                  </a:lnTo>
                  <a:lnTo>
                    <a:pt x="34" y="222"/>
                  </a:lnTo>
                  <a:lnTo>
                    <a:pt x="27" y="228"/>
                  </a:lnTo>
                  <a:lnTo>
                    <a:pt x="27" y="246"/>
                  </a:lnTo>
                  <a:lnTo>
                    <a:pt x="27" y="252"/>
                  </a:lnTo>
                  <a:lnTo>
                    <a:pt x="20" y="258"/>
                  </a:lnTo>
                  <a:lnTo>
                    <a:pt x="13" y="258"/>
                  </a:lnTo>
                  <a:lnTo>
                    <a:pt x="7" y="240"/>
                  </a:lnTo>
                  <a:lnTo>
                    <a:pt x="7" y="234"/>
                  </a:lnTo>
                  <a:lnTo>
                    <a:pt x="0" y="216"/>
                  </a:lnTo>
                  <a:lnTo>
                    <a:pt x="0" y="210"/>
                  </a:lnTo>
                  <a:lnTo>
                    <a:pt x="7" y="210"/>
                  </a:lnTo>
                  <a:lnTo>
                    <a:pt x="20" y="210"/>
                  </a:lnTo>
                  <a:lnTo>
                    <a:pt x="27" y="216"/>
                  </a:lnTo>
                  <a:lnTo>
                    <a:pt x="27" y="222"/>
                  </a:lnTo>
                  <a:lnTo>
                    <a:pt x="34" y="222"/>
                  </a:lnTo>
                  <a:lnTo>
                    <a:pt x="34" y="216"/>
                  </a:lnTo>
                  <a:lnTo>
                    <a:pt x="27" y="204"/>
                  </a:lnTo>
                  <a:lnTo>
                    <a:pt x="20" y="210"/>
                  </a:lnTo>
                  <a:lnTo>
                    <a:pt x="20" y="204"/>
                  </a:lnTo>
                  <a:lnTo>
                    <a:pt x="20" y="192"/>
                  </a:lnTo>
                  <a:lnTo>
                    <a:pt x="13" y="186"/>
                  </a:lnTo>
                  <a:lnTo>
                    <a:pt x="13" y="192"/>
                  </a:lnTo>
                  <a:lnTo>
                    <a:pt x="7" y="180"/>
                  </a:lnTo>
                  <a:lnTo>
                    <a:pt x="7" y="168"/>
                  </a:lnTo>
                  <a:lnTo>
                    <a:pt x="13" y="168"/>
                  </a:lnTo>
                  <a:lnTo>
                    <a:pt x="20" y="156"/>
                  </a:lnTo>
                  <a:lnTo>
                    <a:pt x="20" y="144"/>
                  </a:lnTo>
                  <a:lnTo>
                    <a:pt x="20" y="138"/>
                  </a:lnTo>
                  <a:lnTo>
                    <a:pt x="13" y="138"/>
                  </a:lnTo>
                  <a:lnTo>
                    <a:pt x="7" y="132"/>
                  </a:lnTo>
                  <a:lnTo>
                    <a:pt x="7" y="126"/>
                  </a:lnTo>
                  <a:lnTo>
                    <a:pt x="7" y="120"/>
                  </a:lnTo>
                  <a:lnTo>
                    <a:pt x="13" y="114"/>
                  </a:lnTo>
                  <a:lnTo>
                    <a:pt x="13" y="102"/>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60" name="Freeform 22"/>
            <p:cNvSpPr>
              <a:spLocks/>
            </p:cNvSpPr>
            <p:nvPr/>
          </p:nvSpPr>
          <p:spPr bwMode="auto">
            <a:xfrm>
              <a:off x="6700892" y="5655595"/>
              <a:ext cx="376644" cy="354365"/>
            </a:xfrm>
            <a:custGeom>
              <a:avLst/>
              <a:gdLst>
                <a:gd name="T0" fmla="*/ 2147483647 w 237"/>
                <a:gd name="T1" fmla="*/ 2147483647 h 223"/>
                <a:gd name="T2" fmla="*/ 0 w 237"/>
                <a:gd name="T3" fmla="*/ 2147483647 h 223"/>
                <a:gd name="T4" fmla="*/ 2147483647 w 237"/>
                <a:gd name="T5" fmla="*/ 2147483647 h 223"/>
                <a:gd name="T6" fmla="*/ 2147483647 w 237"/>
                <a:gd name="T7" fmla="*/ 2147483647 h 223"/>
                <a:gd name="T8" fmla="*/ 2147483647 w 237"/>
                <a:gd name="T9" fmla="*/ 2147483647 h 223"/>
                <a:gd name="T10" fmla="*/ 2147483647 w 237"/>
                <a:gd name="T11" fmla="*/ 2147483647 h 223"/>
                <a:gd name="T12" fmla="*/ 2147483647 w 237"/>
                <a:gd name="T13" fmla="*/ 2147483647 h 223"/>
                <a:gd name="T14" fmla="*/ 2147483647 w 237"/>
                <a:gd name="T15" fmla="*/ 2147483647 h 223"/>
                <a:gd name="T16" fmla="*/ 2147483647 w 237"/>
                <a:gd name="T17" fmla="*/ 2147483647 h 223"/>
                <a:gd name="T18" fmla="*/ 2147483647 w 237"/>
                <a:gd name="T19" fmla="*/ 2147483647 h 223"/>
                <a:gd name="T20" fmla="*/ 2147483647 w 237"/>
                <a:gd name="T21" fmla="*/ 2147483647 h 223"/>
                <a:gd name="T22" fmla="*/ 2147483647 w 237"/>
                <a:gd name="T23" fmla="*/ 2147483647 h 223"/>
                <a:gd name="T24" fmla="*/ 2147483647 w 237"/>
                <a:gd name="T25" fmla="*/ 2147483647 h 223"/>
                <a:gd name="T26" fmla="*/ 2147483647 w 237"/>
                <a:gd name="T27" fmla="*/ 2147483647 h 223"/>
                <a:gd name="T28" fmla="*/ 2147483647 w 237"/>
                <a:gd name="T29" fmla="*/ 2147483647 h 223"/>
                <a:gd name="T30" fmla="*/ 2147483647 w 237"/>
                <a:gd name="T31" fmla="*/ 2147483647 h 223"/>
                <a:gd name="T32" fmla="*/ 2147483647 w 237"/>
                <a:gd name="T33" fmla="*/ 2147483647 h 223"/>
                <a:gd name="T34" fmla="*/ 2147483647 w 237"/>
                <a:gd name="T35" fmla="*/ 2147483647 h 223"/>
                <a:gd name="T36" fmla="*/ 2147483647 w 237"/>
                <a:gd name="T37" fmla="*/ 2147483647 h 223"/>
                <a:gd name="T38" fmla="*/ 2147483647 w 237"/>
                <a:gd name="T39" fmla="*/ 2147483647 h 223"/>
                <a:gd name="T40" fmla="*/ 2147483647 w 237"/>
                <a:gd name="T41" fmla="*/ 2147483647 h 223"/>
                <a:gd name="T42" fmla="*/ 2147483647 w 237"/>
                <a:gd name="T43" fmla="*/ 2147483647 h 223"/>
                <a:gd name="T44" fmla="*/ 2147483647 w 237"/>
                <a:gd name="T45" fmla="*/ 2147483647 h 223"/>
                <a:gd name="T46" fmla="*/ 2147483647 w 237"/>
                <a:gd name="T47" fmla="*/ 2147483647 h 223"/>
                <a:gd name="T48" fmla="*/ 2147483647 w 237"/>
                <a:gd name="T49" fmla="*/ 2147483647 h 223"/>
                <a:gd name="T50" fmla="*/ 2147483647 w 237"/>
                <a:gd name="T51" fmla="*/ 2147483647 h 223"/>
                <a:gd name="T52" fmla="*/ 2147483647 w 237"/>
                <a:gd name="T53" fmla="*/ 2147483647 h 223"/>
                <a:gd name="T54" fmla="*/ 2147483647 w 237"/>
                <a:gd name="T55" fmla="*/ 2147483647 h 223"/>
                <a:gd name="T56" fmla="*/ 2147483647 w 237"/>
                <a:gd name="T57" fmla="*/ 2147483647 h 223"/>
                <a:gd name="T58" fmla="*/ 2147483647 w 237"/>
                <a:gd name="T59" fmla="*/ 2147483647 h 223"/>
                <a:gd name="T60" fmla="*/ 2147483647 w 237"/>
                <a:gd name="T61" fmla="*/ 2147483647 h 223"/>
                <a:gd name="T62" fmla="*/ 2147483647 w 237"/>
                <a:gd name="T63" fmla="*/ 2147483647 h 223"/>
                <a:gd name="T64" fmla="*/ 2147483647 w 237"/>
                <a:gd name="T65" fmla="*/ 2147483647 h 223"/>
                <a:gd name="T66" fmla="*/ 2147483647 w 237"/>
                <a:gd name="T67" fmla="*/ 2147483647 h 223"/>
                <a:gd name="T68" fmla="*/ 2147483647 w 237"/>
                <a:gd name="T69" fmla="*/ 2147483647 h 223"/>
                <a:gd name="T70" fmla="*/ 2147483647 w 237"/>
                <a:gd name="T71" fmla="*/ 2147483647 h 223"/>
                <a:gd name="T72" fmla="*/ 2147483647 w 237"/>
                <a:gd name="T73" fmla="*/ 2147483647 h 223"/>
                <a:gd name="T74" fmla="*/ 2147483647 w 237"/>
                <a:gd name="T75" fmla="*/ 2147483647 h 223"/>
                <a:gd name="T76" fmla="*/ 2147483647 w 237"/>
                <a:gd name="T77" fmla="*/ 2147483647 h 223"/>
                <a:gd name="T78" fmla="*/ 2147483647 w 237"/>
                <a:gd name="T79" fmla="*/ 2147483647 h 223"/>
                <a:gd name="T80" fmla="*/ 2147483647 w 237"/>
                <a:gd name="T81" fmla="*/ 2147483647 h 223"/>
                <a:gd name="T82" fmla="*/ 2147483647 w 237"/>
                <a:gd name="T83" fmla="*/ 2147483647 h 223"/>
                <a:gd name="T84" fmla="*/ 2147483647 w 237"/>
                <a:gd name="T85" fmla="*/ 2147483647 h 223"/>
                <a:gd name="T86" fmla="*/ 2147483647 w 237"/>
                <a:gd name="T87" fmla="*/ 2147483647 h 223"/>
                <a:gd name="T88" fmla="*/ 2147483647 w 237"/>
                <a:gd name="T89" fmla="*/ 2147483647 h 223"/>
                <a:gd name="T90" fmla="*/ 2147483647 w 237"/>
                <a:gd name="T91" fmla="*/ 2147483647 h 223"/>
                <a:gd name="T92" fmla="*/ 2147483647 w 237"/>
                <a:gd name="T93" fmla="*/ 2147483647 h 223"/>
                <a:gd name="T94" fmla="*/ 2147483647 w 237"/>
                <a:gd name="T95" fmla="*/ 2147483647 h 223"/>
                <a:gd name="T96" fmla="*/ 2147483647 w 237"/>
                <a:gd name="T97" fmla="*/ 2147483647 h 223"/>
                <a:gd name="T98" fmla="*/ 2147483647 w 237"/>
                <a:gd name="T99" fmla="*/ 2147483647 h 223"/>
                <a:gd name="T100" fmla="*/ 2147483647 w 237"/>
                <a:gd name="T101" fmla="*/ 2147483647 h 223"/>
                <a:gd name="T102" fmla="*/ 2147483647 w 237"/>
                <a:gd name="T103" fmla="*/ 2147483647 h 223"/>
                <a:gd name="T104" fmla="*/ 2147483647 w 237"/>
                <a:gd name="T105" fmla="*/ 2147483647 h 223"/>
                <a:gd name="T106" fmla="*/ 2147483647 w 237"/>
                <a:gd name="T107" fmla="*/ 2147483647 h 223"/>
                <a:gd name="T108" fmla="*/ 2147483647 w 237"/>
                <a:gd name="T109" fmla="*/ 2147483647 h 223"/>
                <a:gd name="T110" fmla="*/ 2147483647 w 237"/>
                <a:gd name="T111" fmla="*/ 2147483647 h 223"/>
                <a:gd name="T112" fmla="*/ 2147483647 w 237"/>
                <a:gd name="T113" fmla="*/ 2147483647 h 223"/>
                <a:gd name="T114" fmla="*/ 2147483647 w 237"/>
                <a:gd name="T115" fmla="*/ 2147483647 h 223"/>
                <a:gd name="T116" fmla="*/ 2147483647 w 237"/>
                <a:gd name="T117" fmla="*/ 2147483647 h 223"/>
                <a:gd name="T118" fmla="*/ 2147483647 w 237"/>
                <a:gd name="T119" fmla="*/ 2147483647 h 223"/>
                <a:gd name="T120" fmla="*/ 0 w 237"/>
                <a:gd name="T121" fmla="*/ 2147483647 h 223"/>
                <a:gd name="T122" fmla="*/ 2147483647 w 237"/>
                <a:gd name="T123" fmla="*/ 2147483647 h 22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7"/>
                <a:gd name="T187" fmla="*/ 0 h 223"/>
                <a:gd name="T188" fmla="*/ 237 w 237"/>
                <a:gd name="T189" fmla="*/ 223 h 22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7" h="223">
                  <a:moveTo>
                    <a:pt x="7" y="66"/>
                  </a:moveTo>
                  <a:lnTo>
                    <a:pt x="7" y="60"/>
                  </a:lnTo>
                  <a:lnTo>
                    <a:pt x="7" y="54"/>
                  </a:lnTo>
                  <a:lnTo>
                    <a:pt x="0" y="54"/>
                  </a:lnTo>
                  <a:lnTo>
                    <a:pt x="7" y="48"/>
                  </a:lnTo>
                  <a:lnTo>
                    <a:pt x="13" y="48"/>
                  </a:lnTo>
                  <a:lnTo>
                    <a:pt x="27" y="42"/>
                  </a:lnTo>
                  <a:lnTo>
                    <a:pt x="34" y="42"/>
                  </a:lnTo>
                  <a:lnTo>
                    <a:pt x="34" y="36"/>
                  </a:lnTo>
                  <a:lnTo>
                    <a:pt x="47" y="36"/>
                  </a:lnTo>
                  <a:lnTo>
                    <a:pt x="40" y="30"/>
                  </a:lnTo>
                  <a:lnTo>
                    <a:pt x="40" y="18"/>
                  </a:lnTo>
                  <a:lnTo>
                    <a:pt x="34" y="18"/>
                  </a:lnTo>
                  <a:lnTo>
                    <a:pt x="27" y="18"/>
                  </a:lnTo>
                  <a:lnTo>
                    <a:pt x="20" y="18"/>
                  </a:lnTo>
                  <a:lnTo>
                    <a:pt x="20" y="12"/>
                  </a:lnTo>
                  <a:lnTo>
                    <a:pt x="27" y="12"/>
                  </a:lnTo>
                  <a:lnTo>
                    <a:pt x="27" y="6"/>
                  </a:lnTo>
                  <a:lnTo>
                    <a:pt x="40" y="0"/>
                  </a:lnTo>
                  <a:lnTo>
                    <a:pt x="40" y="6"/>
                  </a:lnTo>
                  <a:lnTo>
                    <a:pt x="40" y="12"/>
                  </a:lnTo>
                  <a:lnTo>
                    <a:pt x="54" y="18"/>
                  </a:lnTo>
                  <a:lnTo>
                    <a:pt x="61" y="18"/>
                  </a:lnTo>
                  <a:lnTo>
                    <a:pt x="54" y="18"/>
                  </a:lnTo>
                  <a:lnTo>
                    <a:pt x="54" y="24"/>
                  </a:lnTo>
                  <a:lnTo>
                    <a:pt x="47" y="30"/>
                  </a:lnTo>
                  <a:lnTo>
                    <a:pt x="54" y="36"/>
                  </a:lnTo>
                  <a:lnTo>
                    <a:pt x="61" y="42"/>
                  </a:lnTo>
                  <a:lnTo>
                    <a:pt x="61" y="36"/>
                  </a:lnTo>
                  <a:lnTo>
                    <a:pt x="67" y="36"/>
                  </a:lnTo>
                  <a:lnTo>
                    <a:pt x="74" y="36"/>
                  </a:lnTo>
                  <a:lnTo>
                    <a:pt x="74" y="42"/>
                  </a:lnTo>
                  <a:lnTo>
                    <a:pt x="81" y="48"/>
                  </a:lnTo>
                  <a:lnTo>
                    <a:pt x="94" y="42"/>
                  </a:lnTo>
                  <a:lnTo>
                    <a:pt x="101" y="42"/>
                  </a:lnTo>
                  <a:lnTo>
                    <a:pt x="101" y="36"/>
                  </a:lnTo>
                  <a:lnTo>
                    <a:pt x="101" y="30"/>
                  </a:lnTo>
                  <a:lnTo>
                    <a:pt x="108" y="24"/>
                  </a:lnTo>
                  <a:lnTo>
                    <a:pt x="115" y="24"/>
                  </a:lnTo>
                  <a:lnTo>
                    <a:pt x="115" y="30"/>
                  </a:lnTo>
                  <a:lnTo>
                    <a:pt x="121" y="30"/>
                  </a:lnTo>
                  <a:lnTo>
                    <a:pt x="128" y="30"/>
                  </a:lnTo>
                  <a:lnTo>
                    <a:pt x="128" y="36"/>
                  </a:lnTo>
                  <a:lnTo>
                    <a:pt x="135" y="36"/>
                  </a:lnTo>
                  <a:lnTo>
                    <a:pt x="142" y="36"/>
                  </a:lnTo>
                  <a:lnTo>
                    <a:pt x="135" y="42"/>
                  </a:lnTo>
                  <a:lnTo>
                    <a:pt x="135" y="54"/>
                  </a:lnTo>
                  <a:lnTo>
                    <a:pt x="135" y="60"/>
                  </a:lnTo>
                  <a:lnTo>
                    <a:pt x="128" y="60"/>
                  </a:lnTo>
                  <a:lnTo>
                    <a:pt x="135" y="60"/>
                  </a:lnTo>
                  <a:lnTo>
                    <a:pt x="128" y="66"/>
                  </a:lnTo>
                  <a:lnTo>
                    <a:pt x="135" y="66"/>
                  </a:lnTo>
                  <a:lnTo>
                    <a:pt x="142" y="78"/>
                  </a:lnTo>
                  <a:lnTo>
                    <a:pt x="135" y="78"/>
                  </a:lnTo>
                  <a:lnTo>
                    <a:pt x="128" y="84"/>
                  </a:lnTo>
                  <a:lnTo>
                    <a:pt x="121" y="96"/>
                  </a:lnTo>
                  <a:lnTo>
                    <a:pt x="115" y="102"/>
                  </a:lnTo>
                  <a:lnTo>
                    <a:pt x="121" y="108"/>
                  </a:lnTo>
                  <a:lnTo>
                    <a:pt x="121" y="114"/>
                  </a:lnTo>
                  <a:lnTo>
                    <a:pt x="121" y="120"/>
                  </a:lnTo>
                  <a:lnTo>
                    <a:pt x="128" y="120"/>
                  </a:lnTo>
                  <a:lnTo>
                    <a:pt x="135" y="120"/>
                  </a:lnTo>
                  <a:lnTo>
                    <a:pt x="148" y="126"/>
                  </a:lnTo>
                  <a:lnTo>
                    <a:pt x="162" y="114"/>
                  </a:lnTo>
                  <a:lnTo>
                    <a:pt x="175" y="120"/>
                  </a:lnTo>
                  <a:lnTo>
                    <a:pt x="189" y="120"/>
                  </a:lnTo>
                  <a:lnTo>
                    <a:pt x="189" y="132"/>
                  </a:lnTo>
                  <a:lnTo>
                    <a:pt x="196" y="126"/>
                  </a:lnTo>
                  <a:lnTo>
                    <a:pt x="202" y="138"/>
                  </a:lnTo>
                  <a:lnTo>
                    <a:pt x="209" y="132"/>
                  </a:lnTo>
                  <a:lnTo>
                    <a:pt x="209" y="138"/>
                  </a:lnTo>
                  <a:lnTo>
                    <a:pt x="209" y="144"/>
                  </a:lnTo>
                  <a:lnTo>
                    <a:pt x="209" y="156"/>
                  </a:lnTo>
                  <a:lnTo>
                    <a:pt x="209" y="162"/>
                  </a:lnTo>
                  <a:lnTo>
                    <a:pt x="216" y="168"/>
                  </a:lnTo>
                  <a:lnTo>
                    <a:pt x="223" y="168"/>
                  </a:lnTo>
                  <a:lnTo>
                    <a:pt x="223" y="162"/>
                  </a:lnTo>
                  <a:lnTo>
                    <a:pt x="236" y="180"/>
                  </a:lnTo>
                  <a:lnTo>
                    <a:pt x="236" y="186"/>
                  </a:lnTo>
                  <a:lnTo>
                    <a:pt x="229" y="192"/>
                  </a:lnTo>
                  <a:lnTo>
                    <a:pt x="223" y="192"/>
                  </a:lnTo>
                  <a:lnTo>
                    <a:pt x="229" y="204"/>
                  </a:lnTo>
                  <a:lnTo>
                    <a:pt x="223" y="210"/>
                  </a:lnTo>
                  <a:lnTo>
                    <a:pt x="216" y="216"/>
                  </a:lnTo>
                  <a:lnTo>
                    <a:pt x="209" y="222"/>
                  </a:lnTo>
                  <a:lnTo>
                    <a:pt x="202" y="222"/>
                  </a:lnTo>
                  <a:lnTo>
                    <a:pt x="182" y="210"/>
                  </a:lnTo>
                  <a:lnTo>
                    <a:pt x="162" y="198"/>
                  </a:lnTo>
                  <a:lnTo>
                    <a:pt x="135" y="192"/>
                  </a:lnTo>
                  <a:lnTo>
                    <a:pt x="128" y="192"/>
                  </a:lnTo>
                  <a:lnTo>
                    <a:pt x="115" y="192"/>
                  </a:lnTo>
                  <a:lnTo>
                    <a:pt x="115" y="180"/>
                  </a:lnTo>
                  <a:lnTo>
                    <a:pt x="108" y="180"/>
                  </a:lnTo>
                  <a:lnTo>
                    <a:pt x="101" y="174"/>
                  </a:lnTo>
                  <a:lnTo>
                    <a:pt x="94" y="168"/>
                  </a:lnTo>
                  <a:lnTo>
                    <a:pt x="101" y="168"/>
                  </a:lnTo>
                  <a:lnTo>
                    <a:pt x="101" y="162"/>
                  </a:lnTo>
                  <a:lnTo>
                    <a:pt x="108" y="156"/>
                  </a:lnTo>
                  <a:lnTo>
                    <a:pt x="101" y="150"/>
                  </a:lnTo>
                  <a:lnTo>
                    <a:pt x="108" y="144"/>
                  </a:lnTo>
                  <a:lnTo>
                    <a:pt x="101" y="144"/>
                  </a:lnTo>
                  <a:lnTo>
                    <a:pt x="108" y="144"/>
                  </a:lnTo>
                  <a:lnTo>
                    <a:pt x="108" y="138"/>
                  </a:lnTo>
                  <a:lnTo>
                    <a:pt x="101" y="138"/>
                  </a:lnTo>
                  <a:lnTo>
                    <a:pt x="94" y="132"/>
                  </a:lnTo>
                  <a:lnTo>
                    <a:pt x="88" y="126"/>
                  </a:lnTo>
                  <a:lnTo>
                    <a:pt x="81" y="126"/>
                  </a:lnTo>
                  <a:lnTo>
                    <a:pt x="74" y="120"/>
                  </a:lnTo>
                  <a:lnTo>
                    <a:pt x="67" y="120"/>
                  </a:lnTo>
                  <a:lnTo>
                    <a:pt x="67" y="114"/>
                  </a:lnTo>
                  <a:lnTo>
                    <a:pt x="74" y="108"/>
                  </a:lnTo>
                  <a:lnTo>
                    <a:pt x="67" y="102"/>
                  </a:lnTo>
                  <a:lnTo>
                    <a:pt x="61" y="102"/>
                  </a:lnTo>
                  <a:lnTo>
                    <a:pt x="54" y="96"/>
                  </a:lnTo>
                  <a:lnTo>
                    <a:pt x="47" y="96"/>
                  </a:lnTo>
                  <a:lnTo>
                    <a:pt x="40" y="96"/>
                  </a:lnTo>
                  <a:lnTo>
                    <a:pt x="27" y="96"/>
                  </a:lnTo>
                  <a:lnTo>
                    <a:pt x="20" y="96"/>
                  </a:lnTo>
                  <a:lnTo>
                    <a:pt x="13" y="96"/>
                  </a:lnTo>
                  <a:lnTo>
                    <a:pt x="7" y="90"/>
                  </a:lnTo>
                  <a:lnTo>
                    <a:pt x="0" y="90"/>
                  </a:lnTo>
                  <a:lnTo>
                    <a:pt x="0" y="84"/>
                  </a:lnTo>
                  <a:lnTo>
                    <a:pt x="7" y="78"/>
                  </a:lnTo>
                  <a:lnTo>
                    <a:pt x="7" y="66"/>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61" name="Freeform 23"/>
            <p:cNvSpPr>
              <a:spLocks/>
            </p:cNvSpPr>
            <p:nvPr/>
          </p:nvSpPr>
          <p:spPr bwMode="auto">
            <a:xfrm>
              <a:off x="6892442" y="3482438"/>
              <a:ext cx="312078" cy="356501"/>
            </a:xfrm>
            <a:custGeom>
              <a:avLst/>
              <a:gdLst>
                <a:gd name="T0" fmla="*/ 2147483647 w 197"/>
                <a:gd name="T1" fmla="*/ 2147483647 h 224"/>
                <a:gd name="T2" fmla="*/ 2147483647 w 197"/>
                <a:gd name="T3" fmla="*/ 2147483647 h 224"/>
                <a:gd name="T4" fmla="*/ 2147483647 w 197"/>
                <a:gd name="T5" fmla="*/ 2147483647 h 224"/>
                <a:gd name="T6" fmla="*/ 2147483647 w 197"/>
                <a:gd name="T7" fmla="*/ 2147483647 h 224"/>
                <a:gd name="T8" fmla="*/ 2147483647 w 197"/>
                <a:gd name="T9" fmla="*/ 2147483647 h 224"/>
                <a:gd name="T10" fmla="*/ 2147483647 w 197"/>
                <a:gd name="T11" fmla="*/ 2147483647 h 224"/>
                <a:gd name="T12" fmla="*/ 2147483647 w 197"/>
                <a:gd name="T13" fmla="*/ 2147483647 h 224"/>
                <a:gd name="T14" fmla="*/ 2147483647 w 197"/>
                <a:gd name="T15" fmla="*/ 2147483647 h 224"/>
                <a:gd name="T16" fmla="*/ 2147483647 w 197"/>
                <a:gd name="T17" fmla="*/ 2147483647 h 224"/>
                <a:gd name="T18" fmla="*/ 2147483647 w 197"/>
                <a:gd name="T19" fmla="*/ 2147483647 h 224"/>
                <a:gd name="T20" fmla="*/ 2147483647 w 197"/>
                <a:gd name="T21" fmla="*/ 2147483647 h 224"/>
                <a:gd name="T22" fmla="*/ 0 w 197"/>
                <a:gd name="T23" fmla="*/ 2147483647 h 224"/>
                <a:gd name="T24" fmla="*/ 2147483647 w 197"/>
                <a:gd name="T25" fmla="*/ 2147483647 h 224"/>
                <a:gd name="T26" fmla="*/ 2147483647 w 197"/>
                <a:gd name="T27" fmla="*/ 2147483647 h 224"/>
                <a:gd name="T28" fmla="*/ 2147483647 w 197"/>
                <a:gd name="T29" fmla="*/ 2147483647 h 224"/>
                <a:gd name="T30" fmla="*/ 2147483647 w 197"/>
                <a:gd name="T31" fmla="*/ 2147483647 h 224"/>
                <a:gd name="T32" fmla="*/ 2147483647 w 197"/>
                <a:gd name="T33" fmla="*/ 2147483647 h 224"/>
                <a:gd name="T34" fmla="*/ 2147483647 w 197"/>
                <a:gd name="T35" fmla="*/ 2147483647 h 224"/>
                <a:gd name="T36" fmla="*/ 2147483647 w 197"/>
                <a:gd name="T37" fmla="*/ 2147483647 h 224"/>
                <a:gd name="T38" fmla="*/ 2147483647 w 197"/>
                <a:gd name="T39" fmla="*/ 2147483647 h 224"/>
                <a:gd name="T40" fmla="*/ 2147483647 w 197"/>
                <a:gd name="T41" fmla="*/ 2147483647 h 224"/>
                <a:gd name="T42" fmla="*/ 2147483647 w 197"/>
                <a:gd name="T43" fmla="*/ 2147483647 h 224"/>
                <a:gd name="T44" fmla="*/ 2147483647 w 197"/>
                <a:gd name="T45" fmla="*/ 2147483647 h 224"/>
                <a:gd name="T46" fmla="*/ 2147483647 w 197"/>
                <a:gd name="T47" fmla="*/ 2147483647 h 224"/>
                <a:gd name="T48" fmla="*/ 2147483647 w 197"/>
                <a:gd name="T49" fmla="*/ 2147483647 h 224"/>
                <a:gd name="T50" fmla="*/ 2147483647 w 197"/>
                <a:gd name="T51" fmla="*/ 2147483647 h 224"/>
                <a:gd name="T52" fmla="*/ 2147483647 w 197"/>
                <a:gd name="T53" fmla="*/ 2147483647 h 224"/>
                <a:gd name="T54" fmla="*/ 2147483647 w 197"/>
                <a:gd name="T55" fmla="*/ 2147483647 h 224"/>
                <a:gd name="T56" fmla="*/ 2147483647 w 197"/>
                <a:gd name="T57" fmla="*/ 2147483647 h 224"/>
                <a:gd name="T58" fmla="*/ 2147483647 w 197"/>
                <a:gd name="T59" fmla="*/ 2147483647 h 224"/>
                <a:gd name="T60" fmla="*/ 2147483647 w 197"/>
                <a:gd name="T61" fmla="*/ 2147483647 h 224"/>
                <a:gd name="T62" fmla="*/ 2147483647 w 197"/>
                <a:gd name="T63" fmla="*/ 0 h 224"/>
                <a:gd name="T64" fmla="*/ 2147483647 w 197"/>
                <a:gd name="T65" fmla="*/ 2147483647 h 224"/>
                <a:gd name="T66" fmla="*/ 2147483647 w 197"/>
                <a:gd name="T67" fmla="*/ 2147483647 h 224"/>
                <a:gd name="T68" fmla="*/ 2147483647 w 197"/>
                <a:gd name="T69" fmla="*/ 2147483647 h 224"/>
                <a:gd name="T70" fmla="*/ 2147483647 w 197"/>
                <a:gd name="T71" fmla="*/ 2147483647 h 224"/>
                <a:gd name="T72" fmla="*/ 2147483647 w 197"/>
                <a:gd name="T73" fmla="*/ 2147483647 h 224"/>
                <a:gd name="T74" fmla="*/ 2147483647 w 197"/>
                <a:gd name="T75" fmla="*/ 2147483647 h 224"/>
                <a:gd name="T76" fmla="*/ 2147483647 w 197"/>
                <a:gd name="T77" fmla="*/ 2147483647 h 224"/>
                <a:gd name="T78" fmla="*/ 2147483647 w 197"/>
                <a:gd name="T79" fmla="*/ 2147483647 h 224"/>
                <a:gd name="T80" fmla="*/ 2147483647 w 197"/>
                <a:gd name="T81" fmla="*/ 2147483647 h 224"/>
                <a:gd name="T82" fmla="*/ 2147483647 w 197"/>
                <a:gd name="T83" fmla="*/ 2147483647 h 224"/>
                <a:gd name="T84" fmla="*/ 2147483647 w 197"/>
                <a:gd name="T85" fmla="*/ 2147483647 h 224"/>
                <a:gd name="T86" fmla="*/ 2147483647 w 197"/>
                <a:gd name="T87" fmla="*/ 2147483647 h 224"/>
                <a:gd name="T88" fmla="*/ 2147483647 w 197"/>
                <a:gd name="T89" fmla="*/ 2147483647 h 224"/>
                <a:gd name="T90" fmla="*/ 2147483647 w 197"/>
                <a:gd name="T91" fmla="*/ 2147483647 h 224"/>
                <a:gd name="T92" fmla="*/ 2147483647 w 197"/>
                <a:gd name="T93" fmla="*/ 2147483647 h 224"/>
                <a:gd name="T94" fmla="*/ 2147483647 w 197"/>
                <a:gd name="T95" fmla="*/ 2147483647 h 224"/>
                <a:gd name="T96" fmla="*/ 2147483647 w 197"/>
                <a:gd name="T97" fmla="*/ 2147483647 h 224"/>
                <a:gd name="T98" fmla="*/ 2147483647 w 197"/>
                <a:gd name="T99" fmla="*/ 2147483647 h 2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7"/>
                <a:gd name="T151" fmla="*/ 0 h 224"/>
                <a:gd name="T152" fmla="*/ 197 w 197"/>
                <a:gd name="T153" fmla="*/ 224 h 22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7" h="224">
                  <a:moveTo>
                    <a:pt x="135" y="192"/>
                  </a:moveTo>
                  <a:lnTo>
                    <a:pt x="128" y="198"/>
                  </a:lnTo>
                  <a:lnTo>
                    <a:pt x="128" y="204"/>
                  </a:lnTo>
                  <a:lnTo>
                    <a:pt x="122" y="204"/>
                  </a:lnTo>
                  <a:lnTo>
                    <a:pt x="108" y="192"/>
                  </a:lnTo>
                  <a:lnTo>
                    <a:pt x="101" y="198"/>
                  </a:lnTo>
                  <a:lnTo>
                    <a:pt x="101" y="204"/>
                  </a:lnTo>
                  <a:lnTo>
                    <a:pt x="88" y="210"/>
                  </a:lnTo>
                  <a:lnTo>
                    <a:pt x="81" y="210"/>
                  </a:lnTo>
                  <a:lnTo>
                    <a:pt x="74" y="210"/>
                  </a:lnTo>
                  <a:lnTo>
                    <a:pt x="74" y="217"/>
                  </a:lnTo>
                  <a:lnTo>
                    <a:pt x="61" y="223"/>
                  </a:lnTo>
                  <a:lnTo>
                    <a:pt x="54" y="223"/>
                  </a:lnTo>
                  <a:lnTo>
                    <a:pt x="47" y="217"/>
                  </a:lnTo>
                  <a:lnTo>
                    <a:pt x="47" y="223"/>
                  </a:lnTo>
                  <a:lnTo>
                    <a:pt x="41" y="223"/>
                  </a:lnTo>
                  <a:lnTo>
                    <a:pt x="34" y="223"/>
                  </a:lnTo>
                  <a:lnTo>
                    <a:pt x="27" y="217"/>
                  </a:lnTo>
                  <a:lnTo>
                    <a:pt x="27" y="210"/>
                  </a:lnTo>
                  <a:lnTo>
                    <a:pt x="20" y="210"/>
                  </a:lnTo>
                  <a:lnTo>
                    <a:pt x="14" y="204"/>
                  </a:lnTo>
                  <a:lnTo>
                    <a:pt x="7" y="204"/>
                  </a:lnTo>
                  <a:lnTo>
                    <a:pt x="0" y="204"/>
                  </a:lnTo>
                  <a:lnTo>
                    <a:pt x="0" y="198"/>
                  </a:lnTo>
                  <a:lnTo>
                    <a:pt x="0" y="186"/>
                  </a:lnTo>
                  <a:lnTo>
                    <a:pt x="7" y="180"/>
                  </a:lnTo>
                  <a:lnTo>
                    <a:pt x="14" y="180"/>
                  </a:lnTo>
                  <a:lnTo>
                    <a:pt x="14" y="168"/>
                  </a:lnTo>
                  <a:lnTo>
                    <a:pt x="20" y="174"/>
                  </a:lnTo>
                  <a:lnTo>
                    <a:pt x="20" y="168"/>
                  </a:lnTo>
                  <a:lnTo>
                    <a:pt x="27" y="162"/>
                  </a:lnTo>
                  <a:lnTo>
                    <a:pt x="27" y="156"/>
                  </a:lnTo>
                  <a:lnTo>
                    <a:pt x="27" y="150"/>
                  </a:lnTo>
                  <a:lnTo>
                    <a:pt x="20" y="150"/>
                  </a:lnTo>
                  <a:lnTo>
                    <a:pt x="20" y="144"/>
                  </a:lnTo>
                  <a:lnTo>
                    <a:pt x="14" y="138"/>
                  </a:lnTo>
                  <a:lnTo>
                    <a:pt x="7" y="144"/>
                  </a:lnTo>
                  <a:lnTo>
                    <a:pt x="7" y="132"/>
                  </a:lnTo>
                  <a:lnTo>
                    <a:pt x="14" y="132"/>
                  </a:lnTo>
                  <a:lnTo>
                    <a:pt x="20" y="126"/>
                  </a:lnTo>
                  <a:lnTo>
                    <a:pt x="20" y="132"/>
                  </a:lnTo>
                  <a:lnTo>
                    <a:pt x="27" y="120"/>
                  </a:lnTo>
                  <a:lnTo>
                    <a:pt x="27" y="114"/>
                  </a:lnTo>
                  <a:lnTo>
                    <a:pt x="27" y="108"/>
                  </a:lnTo>
                  <a:lnTo>
                    <a:pt x="14" y="108"/>
                  </a:lnTo>
                  <a:lnTo>
                    <a:pt x="20" y="102"/>
                  </a:lnTo>
                  <a:lnTo>
                    <a:pt x="27" y="96"/>
                  </a:lnTo>
                  <a:lnTo>
                    <a:pt x="27" y="90"/>
                  </a:lnTo>
                  <a:lnTo>
                    <a:pt x="34" y="84"/>
                  </a:lnTo>
                  <a:lnTo>
                    <a:pt x="41" y="84"/>
                  </a:lnTo>
                  <a:lnTo>
                    <a:pt x="47" y="72"/>
                  </a:lnTo>
                  <a:lnTo>
                    <a:pt x="47" y="66"/>
                  </a:lnTo>
                  <a:lnTo>
                    <a:pt x="47" y="60"/>
                  </a:lnTo>
                  <a:lnTo>
                    <a:pt x="54" y="60"/>
                  </a:lnTo>
                  <a:lnTo>
                    <a:pt x="54" y="54"/>
                  </a:lnTo>
                  <a:lnTo>
                    <a:pt x="61" y="54"/>
                  </a:lnTo>
                  <a:lnTo>
                    <a:pt x="61" y="48"/>
                  </a:lnTo>
                  <a:lnTo>
                    <a:pt x="61" y="42"/>
                  </a:lnTo>
                  <a:lnTo>
                    <a:pt x="68" y="30"/>
                  </a:lnTo>
                  <a:lnTo>
                    <a:pt x="74" y="30"/>
                  </a:lnTo>
                  <a:lnTo>
                    <a:pt x="74" y="24"/>
                  </a:lnTo>
                  <a:lnTo>
                    <a:pt x="81" y="18"/>
                  </a:lnTo>
                  <a:lnTo>
                    <a:pt x="88" y="12"/>
                  </a:lnTo>
                  <a:lnTo>
                    <a:pt x="88" y="0"/>
                  </a:lnTo>
                  <a:lnTo>
                    <a:pt x="101" y="6"/>
                  </a:lnTo>
                  <a:lnTo>
                    <a:pt x="122" y="12"/>
                  </a:lnTo>
                  <a:lnTo>
                    <a:pt x="149" y="18"/>
                  </a:lnTo>
                  <a:lnTo>
                    <a:pt x="149" y="24"/>
                  </a:lnTo>
                  <a:lnTo>
                    <a:pt x="155" y="24"/>
                  </a:lnTo>
                  <a:lnTo>
                    <a:pt x="169" y="36"/>
                  </a:lnTo>
                  <a:lnTo>
                    <a:pt x="189" y="42"/>
                  </a:lnTo>
                  <a:lnTo>
                    <a:pt x="189" y="54"/>
                  </a:lnTo>
                  <a:lnTo>
                    <a:pt x="182" y="60"/>
                  </a:lnTo>
                  <a:lnTo>
                    <a:pt x="182" y="72"/>
                  </a:lnTo>
                  <a:lnTo>
                    <a:pt x="182" y="78"/>
                  </a:lnTo>
                  <a:lnTo>
                    <a:pt x="182" y="84"/>
                  </a:lnTo>
                  <a:lnTo>
                    <a:pt x="182" y="90"/>
                  </a:lnTo>
                  <a:lnTo>
                    <a:pt x="182" y="96"/>
                  </a:lnTo>
                  <a:lnTo>
                    <a:pt x="189" y="108"/>
                  </a:lnTo>
                  <a:lnTo>
                    <a:pt x="196" y="108"/>
                  </a:lnTo>
                  <a:lnTo>
                    <a:pt x="189" y="114"/>
                  </a:lnTo>
                  <a:lnTo>
                    <a:pt x="182" y="114"/>
                  </a:lnTo>
                  <a:lnTo>
                    <a:pt x="182" y="120"/>
                  </a:lnTo>
                  <a:lnTo>
                    <a:pt x="169" y="126"/>
                  </a:lnTo>
                  <a:lnTo>
                    <a:pt x="169" y="132"/>
                  </a:lnTo>
                  <a:lnTo>
                    <a:pt x="162" y="138"/>
                  </a:lnTo>
                  <a:lnTo>
                    <a:pt x="155" y="138"/>
                  </a:lnTo>
                  <a:lnTo>
                    <a:pt x="155" y="132"/>
                  </a:lnTo>
                  <a:lnTo>
                    <a:pt x="149" y="132"/>
                  </a:lnTo>
                  <a:lnTo>
                    <a:pt x="142" y="138"/>
                  </a:lnTo>
                  <a:lnTo>
                    <a:pt x="142" y="144"/>
                  </a:lnTo>
                  <a:lnTo>
                    <a:pt x="149" y="150"/>
                  </a:lnTo>
                  <a:lnTo>
                    <a:pt x="142" y="150"/>
                  </a:lnTo>
                  <a:lnTo>
                    <a:pt x="142" y="156"/>
                  </a:lnTo>
                  <a:lnTo>
                    <a:pt x="142" y="162"/>
                  </a:lnTo>
                  <a:lnTo>
                    <a:pt x="149" y="168"/>
                  </a:lnTo>
                  <a:lnTo>
                    <a:pt x="162" y="180"/>
                  </a:lnTo>
                  <a:lnTo>
                    <a:pt x="155" y="180"/>
                  </a:lnTo>
                  <a:lnTo>
                    <a:pt x="155" y="186"/>
                  </a:lnTo>
                  <a:lnTo>
                    <a:pt x="149" y="186"/>
                  </a:lnTo>
                  <a:lnTo>
                    <a:pt x="135" y="192"/>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62" name="Freeform 24"/>
            <p:cNvSpPr>
              <a:spLocks/>
            </p:cNvSpPr>
            <p:nvPr/>
          </p:nvSpPr>
          <p:spPr bwMode="auto">
            <a:xfrm>
              <a:off x="6634171" y="3779167"/>
              <a:ext cx="335752" cy="307401"/>
            </a:xfrm>
            <a:custGeom>
              <a:avLst/>
              <a:gdLst>
                <a:gd name="T0" fmla="*/ 2147483647 w 211"/>
                <a:gd name="T1" fmla="*/ 2147483647 h 194"/>
                <a:gd name="T2" fmla="*/ 2147483647 w 211"/>
                <a:gd name="T3" fmla="*/ 2147483647 h 194"/>
                <a:gd name="T4" fmla="*/ 2147483647 w 211"/>
                <a:gd name="T5" fmla="*/ 2147483647 h 194"/>
                <a:gd name="T6" fmla="*/ 2147483647 w 211"/>
                <a:gd name="T7" fmla="*/ 2147483647 h 194"/>
                <a:gd name="T8" fmla="*/ 2147483647 w 211"/>
                <a:gd name="T9" fmla="*/ 2147483647 h 194"/>
                <a:gd name="T10" fmla="*/ 2147483647 w 211"/>
                <a:gd name="T11" fmla="*/ 2147483647 h 194"/>
                <a:gd name="T12" fmla="*/ 0 w 211"/>
                <a:gd name="T13" fmla="*/ 2147483647 h 194"/>
                <a:gd name="T14" fmla="*/ 2147483647 w 211"/>
                <a:gd name="T15" fmla="*/ 2147483647 h 194"/>
                <a:gd name="T16" fmla="*/ 2147483647 w 211"/>
                <a:gd name="T17" fmla="*/ 2147483647 h 194"/>
                <a:gd name="T18" fmla="*/ 2147483647 w 211"/>
                <a:gd name="T19" fmla="*/ 2147483647 h 194"/>
                <a:gd name="T20" fmla="*/ 2147483647 w 211"/>
                <a:gd name="T21" fmla="*/ 2147483647 h 194"/>
                <a:gd name="T22" fmla="*/ 2147483647 w 211"/>
                <a:gd name="T23" fmla="*/ 2147483647 h 194"/>
                <a:gd name="T24" fmla="*/ 2147483647 w 211"/>
                <a:gd name="T25" fmla="*/ 2147483647 h 194"/>
                <a:gd name="T26" fmla="*/ 2147483647 w 211"/>
                <a:gd name="T27" fmla="*/ 2147483647 h 194"/>
                <a:gd name="T28" fmla="*/ 2147483647 w 211"/>
                <a:gd name="T29" fmla="*/ 2147483647 h 194"/>
                <a:gd name="T30" fmla="*/ 2147483647 w 211"/>
                <a:gd name="T31" fmla="*/ 2147483647 h 194"/>
                <a:gd name="T32" fmla="*/ 2147483647 w 211"/>
                <a:gd name="T33" fmla="*/ 2147483647 h 194"/>
                <a:gd name="T34" fmla="*/ 2147483647 w 211"/>
                <a:gd name="T35" fmla="*/ 2147483647 h 194"/>
                <a:gd name="T36" fmla="*/ 2147483647 w 211"/>
                <a:gd name="T37" fmla="*/ 2147483647 h 194"/>
                <a:gd name="T38" fmla="*/ 2147483647 w 211"/>
                <a:gd name="T39" fmla="*/ 2147483647 h 194"/>
                <a:gd name="T40" fmla="*/ 2147483647 w 211"/>
                <a:gd name="T41" fmla="*/ 0 h 194"/>
                <a:gd name="T42" fmla="*/ 2147483647 w 211"/>
                <a:gd name="T43" fmla="*/ 2147483647 h 194"/>
                <a:gd name="T44" fmla="*/ 2147483647 w 211"/>
                <a:gd name="T45" fmla="*/ 0 h 194"/>
                <a:gd name="T46" fmla="*/ 2147483647 w 211"/>
                <a:gd name="T47" fmla="*/ 2147483647 h 194"/>
                <a:gd name="T48" fmla="*/ 2147483647 w 211"/>
                <a:gd name="T49" fmla="*/ 2147483647 h 194"/>
                <a:gd name="T50" fmla="*/ 2147483647 w 211"/>
                <a:gd name="T51" fmla="*/ 2147483647 h 194"/>
                <a:gd name="T52" fmla="*/ 2147483647 w 211"/>
                <a:gd name="T53" fmla="*/ 2147483647 h 194"/>
                <a:gd name="T54" fmla="*/ 2147483647 w 211"/>
                <a:gd name="T55" fmla="*/ 2147483647 h 194"/>
                <a:gd name="T56" fmla="*/ 2147483647 w 211"/>
                <a:gd name="T57" fmla="*/ 2147483647 h 194"/>
                <a:gd name="T58" fmla="*/ 2147483647 w 211"/>
                <a:gd name="T59" fmla="*/ 2147483647 h 194"/>
                <a:gd name="T60" fmla="*/ 2147483647 w 211"/>
                <a:gd name="T61" fmla="*/ 2147483647 h 194"/>
                <a:gd name="T62" fmla="*/ 2147483647 w 211"/>
                <a:gd name="T63" fmla="*/ 2147483647 h 194"/>
                <a:gd name="T64" fmla="*/ 2147483647 w 211"/>
                <a:gd name="T65" fmla="*/ 2147483647 h 194"/>
                <a:gd name="T66" fmla="*/ 2147483647 w 211"/>
                <a:gd name="T67" fmla="*/ 2147483647 h 194"/>
                <a:gd name="T68" fmla="*/ 2147483647 w 211"/>
                <a:gd name="T69" fmla="*/ 2147483647 h 194"/>
                <a:gd name="T70" fmla="*/ 2147483647 w 211"/>
                <a:gd name="T71" fmla="*/ 2147483647 h 194"/>
                <a:gd name="T72" fmla="*/ 2147483647 w 211"/>
                <a:gd name="T73" fmla="*/ 2147483647 h 194"/>
                <a:gd name="T74" fmla="*/ 2147483647 w 211"/>
                <a:gd name="T75" fmla="*/ 2147483647 h 194"/>
                <a:gd name="T76" fmla="*/ 2147483647 w 211"/>
                <a:gd name="T77" fmla="*/ 2147483647 h 194"/>
                <a:gd name="T78" fmla="*/ 2147483647 w 211"/>
                <a:gd name="T79" fmla="*/ 2147483647 h 194"/>
                <a:gd name="T80" fmla="*/ 2147483647 w 211"/>
                <a:gd name="T81" fmla="*/ 2147483647 h 194"/>
                <a:gd name="T82" fmla="*/ 2147483647 w 211"/>
                <a:gd name="T83" fmla="*/ 2147483647 h 194"/>
                <a:gd name="T84" fmla="*/ 2147483647 w 211"/>
                <a:gd name="T85" fmla="*/ 2147483647 h 194"/>
                <a:gd name="T86" fmla="*/ 2147483647 w 211"/>
                <a:gd name="T87" fmla="*/ 2147483647 h 194"/>
                <a:gd name="T88" fmla="*/ 2147483647 w 211"/>
                <a:gd name="T89" fmla="*/ 2147483647 h 194"/>
                <a:gd name="T90" fmla="*/ 2147483647 w 211"/>
                <a:gd name="T91" fmla="*/ 2147483647 h 194"/>
                <a:gd name="T92" fmla="*/ 2147483647 w 211"/>
                <a:gd name="T93" fmla="*/ 2147483647 h 194"/>
                <a:gd name="T94" fmla="*/ 2147483647 w 211"/>
                <a:gd name="T95" fmla="*/ 2147483647 h 194"/>
                <a:gd name="T96" fmla="*/ 2147483647 w 211"/>
                <a:gd name="T97" fmla="*/ 2147483647 h 194"/>
                <a:gd name="T98" fmla="*/ 2147483647 w 211"/>
                <a:gd name="T99" fmla="*/ 2147483647 h 194"/>
                <a:gd name="T100" fmla="*/ 2147483647 w 211"/>
                <a:gd name="T101" fmla="*/ 2147483647 h 194"/>
                <a:gd name="T102" fmla="*/ 2147483647 w 211"/>
                <a:gd name="T103" fmla="*/ 2147483647 h 194"/>
                <a:gd name="T104" fmla="*/ 2147483647 w 211"/>
                <a:gd name="T105" fmla="*/ 2147483647 h 194"/>
                <a:gd name="T106" fmla="*/ 2147483647 w 211"/>
                <a:gd name="T107" fmla="*/ 2147483647 h 194"/>
                <a:gd name="T108" fmla="*/ 2147483647 w 211"/>
                <a:gd name="T109" fmla="*/ 2147483647 h 19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1"/>
                <a:gd name="T166" fmla="*/ 0 h 194"/>
                <a:gd name="T167" fmla="*/ 211 w 211"/>
                <a:gd name="T168" fmla="*/ 194 h 19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1" h="194">
                  <a:moveTo>
                    <a:pt x="102" y="169"/>
                  </a:moveTo>
                  <a:lnTo>
                    <a:pt x="95" y="175"/>
                  </a:lnTo>
                  <a:lnTo>
                    <a:pt x="88" y="175"/>
                  </a:lnTo>
                  <a:lnTo>
                    <a:pt x="81" y="175"/>
                  </a:lnTo>
                  <a:lnTo>
                    <a:pt x="75" y="175"/>
                  </a:lnTo>
                  <a:lnTo>
                    <a:pt x="75" y="181"/>
                  </a:lnTo>
                  <a:lnTo>
                    <a:pt x="81" y="193"/>
                  </a:lnTo>
                  <a:lnTo>
                    <a:pt x="68" y="175"/>
                  </a:lnTo>
                  <a:lnTo>
                    <a:pt x="47" y="157"/>
                  </a:lnTo>
                  <a:lnTo>
                    <a:pt x="41" y="139"/>
                  </a:lnTo>
                  <a:lnTo>
                    <a:pt x="27" y="121"/>
                  </a:lnTo>
                  <a:lnTo>
                    <a:pt x="20" y="115"/>
                  </a:lnTo>
                  <a:lnTo>
                    <a:pt x="14" y="109"/>
                  </a:lnTo>
                  <a:lnTo>
                    <a:pt x="0" y="97"/>
                  </a:lnTo>
                  <a:lnTo>
                    <a:pt x="7" y="91"/>
                  </a:lnTo>
                  <a:lnTo>
                    <a:pt x="14" y="85"/>
                  </a:lnTo>
                  <a:lnTo>
                    <a:pt x="14" y="91"/>
                  </a:lnTo>
                  <a:lnTo>
                    <a:pt x="20" y="85"/>
                  </a:lnTo>
                  <a:lnTo>
                    <a:pt x="20" y="79"/>
                  </a:lnTo>
                  <a:lnTo>
                    <a:pt x="27" y="73"/>
                  </a:lnTo>
                  <a:lnTo>
                    <a:pt x="34" y="73"/>
                  </a:lnTo>
                  <a:lnTo>
                    <a:pt x="34" y="67"/>
                  </a:lnTo>
                  <a:lnTo>
                    <a:pt x="27" y="55"/>
                  </a:lnTo>
                  <a:lnTo>
                    <a:pt x="27" y="49"/>
                  </a:lnTo>
                  <a:lnTo>
                    <a:pt x="27" y="43"/>
                  </a:lnTo>
                  <a:lnTo>
                    <a:pt x="27" y="37"/>
                  </a:lnTo>
                  <a:lnTo>
                    <a:pt x="20" y="31"/>
                  </a:lnTo>
                  <a:lnTo>
                    <a:pt x="34" y="31"/>
                  </a:lnTo>
                  <a:lnTo>
                    <a:pt x="41" y="24"/>
                  </a:lnTo>
                  <a:lnTo>
                    <a:pt x="47" y="18"/>
                  </a:lnTo>
                  <a:lnTo>
                    <a:pt x="54" y="18"/>
                  </a:lnTo>
                  <a:lnTo>
                    <a:pt x="61" y="18"/>
                  </a:lnTo>
                  <a:lnTo>
                    <a:pt x="61" y="24"/>
                  </a:lnTo>
                  <a:lnTo>
                    <a:pt x="68" y="31"/>
                  </a:lnTo>
                  <a:lnTo>
                    <a:pt x="68" y="37"/>
                  </a:lnTo>
                  <a:lnTo>
                    <a:pt x="75" y="37"/>
                  </a:lnTo>
                  <a:lnTo>
                    <a:pt x="81" y="37"/>
                  </a:lnTo>
                  <a:lnTo>
                    <a:pt x="88" y="37"/>
                  </a:lnTo>
                  <a:lnTo>
                    <a:pt x="88" y="31"/>
                  </a:lnTo>
                  <a:lnTo>
                    <a:pt x="81" y="18"/>
                  </a:lnTo>
                  <a:lnTo>
                    <a:pt x="88" y="6"/>
                  </a:lnTo>
                  <a:lnTo>
                    <a:pt x="95" y="0"/>
                  </a:lnTo>
                  <a:lnTo>
                    <a:pt x="102" y="12"/>
                  </a:lnTo>
                  <a:lnTo>
                    <a:pt x="102" y="6"/>
                  </a:lnTo>
                  <a:lnTo>
                    <a:pt x="102" y="0"/>
                  </a:lnTo>
                  <a:lnTo>
                    <a:pt x="108" y="0"/>
                  </a:lnTo>
                  <a:lnTo>
                    <a:pt x="115" y="6"/>
                  </a:lnTo>
                  <a:lnTo>
                    <a:pt x="122" y="6"/>
                  </a:lnTo>
                  <a:lnTo>
                    <a:pt x="129" y="6"/>
                  </a:lnTo>
                  <a:lnTo>
                    <a:pt x="135" y="6"/>
                  </a:lnTo>
                  <a:lnTo>
                    <a:pt x="135" y="12"/>
                  </a:lnTo>
                  <a:lnTo>
                    <a:pt x="149" y="12"/>
                  </a:lnTo>
                  <a:lnTo>
                    <a:pt x="156" y="18"/>
                  </a:lnTo>
                  <a:lnTo>
                    <a:pt x="163" y="18"/>
                  </a:lnTo>
                  <a:lnTo>
                    <a:pt x="169" y="18"/>
                  </a:lnTo>
                  <a:lnTo>
                    <a:pt x="176" y="18"/>
                  </a:lnTo>
                  <a:lnTo>
                    <a:pt x="183" y="24"/>
                  </a:lnTo>
                  <a:lnTo>
                    <a:pt x="190" y="24"/>
                  </a:lnTo>
                  <a:lnTo>
                    <a:pt x="190" y="31"/>
                  </a:lnTo>
                  <a:lnTo>
                    <a:pt x="196" y="37"/>
                  </a:lnTo>
                  <a:lnTo>
                    <a:pt x="190" y="37"/>
                  </a:lnTo>
                  <a:lnTo>
                    <a:pt x="183" y="43"/>
                  </a:lnTo>
                  <a:lnTo>
                    <a:pt x="176" y="49"/>
                  </a:lnTo>
                  <a:lnTo>
                    <a:pt x="183" y="49"/>
                  </a:lnTo>
                  <a:lnTo>
                    <a:pt x="190" y="61"/>
                  </a:lnTo>
                  <a:lnTo>
                    <a:pt x="183" y="61"/>
                  </a:lnTo>
                  <a:lnTo>
                    <a:pt x="176" y="73"/>
                  </a:lnTo>
                  <a:lnTo>
                    <a:pt x="176" y="79"/>
                  </a:lnTo>
                  <a:lnTo>
                    <a:pt x="176" y="85"/>
                  </a:lnTo>
                  <a:lnTo>
                    <a:pt x="183" y="91"/>
                  </a:lnTo>
                  <a:lnTo>
                    <a:pt x="183" y="97"/>
                  </a:lnTo>
                  <a:lnTo>
                    <a:pt x="190" y="97"/>
                  </a:lnTo>
                  <a:lnTo>
                    <a:pt x="190" y="103"/>
                  </a:lnTo>
                  <a:lnTo>
                    <a:pt x="190" y="109"/>
                  </a:lnTo>
                  <a:lnTo>
                    <a:pt x="183" y="109"/>
                  </a:lnTo>
                  <a:lnTo>
                    <a:pt x="176" y="115"/>
                  </a:lnTo>
                  <a:lnTo>
                    <a:pt x="176" y="109"/>
                  </a:lnTo>
                  <a:lnTo>
                    <a:pt x="169" y="109"/>
                  </a:lnTo>
                  <a:lnTo>
                    <a:pt x="163" y="109"/>
                  </a:lnTo>
                  <a:lnTo>
                    <a:pt x="163" y="115"/>
                  </a:lnTo>
                  <a:lnTo>
                    <a:pt x="169" y="115"/>
                  </a:lnTo>
                  <a:lnTo>
                    <a:pt x="169" y="121"/>
                  </a:lnTo>
                  <a:lnTo>
                    <a:pt x="183" y="121"/>
                  </a:lnTo>
                  <a:lnTo>
                    <a:pt x="183" y="127"/>
                  </a:lnTo>
                  <a:lnTo>
                    <a:pt x="183" y="133"/>
                  </a:lnTo>
                  <a:lnTo>
                    <a:pt x="176" y="139"/>
                  </a:lnTo>
                  <a:lnTo>
                    <a:pt x="190" y="139"/>
                  </a:lnTo>
                  <a:lnTo>
                    <a:pt x="196" y="139"/>
                  </a:lnTo>
                  <a:lnTo>
                    <a:pt x="203" y="139"/>
                  </a:lnTo>
                  <a:lnTo>
                    <a:pt x="210" y="145"/>
                  </a:lnTo>
                  <a:lnTo>
                    <a:pt x="210" y="151"/>
                  </a:lnTo>
                  <a:lnTo>
                    <a:pt x="210" y="157"/>
                  </a:lnTo>
                  <a:lnTo>
                    <a:pt x="203" y="157"/>
                  </a:lnTo>
                  <a:lnTo>
                    <a:pt x="196" y="163"/>
                  </a:lnTo>
                  <a:lnTo>
                    <a:pt x="190" y="163"/>
                  </a:lnTo>
                  <a:lnTo>
                    <a:pt x="176" y="163"/>
                  </a:lnTo>
                  <a:lnTo>
                    <a:pt x="176" y="157"/>
                  </a:lnTo>
                  <a:lnTo>
                    <a:pt x="163" y="157"/>
                  </a:lnTo>
                  <a:lnTo>
                    <a:pt x="156" y="157"/>
                  </a:lnTo>
                  <a:lnTo>
                    <a:pt x="149" y="157"/>
                  </a:lnTo>
                  <a:lnTo>
                    <a:pt x="149" y="169"/>
                  </a:lnTo>
                  <a:lnTo>
                    <a:pt x="142" y="169"/>
                  </a:lnTo>
                  <a:lnTo>
                    <a:pt x="142" y="175"/>
                  </a:lnTo>
                  <a:lnTo>
                    <a:pt x="135" y="175"/>
                  </a:lnTo>
                  <a:lnTo>
                    <a:pt x="129" y="169"/>
                  </a:lnTo>
                  <a:lnTo>
                    <a:pt x="129" y="175"/>
                  </a:lnTo>
                  <a:lnTo>
                    <a:pt x="122" y="175"/>
                  </a:lnTo>
                  <a:lnTo>
                    <a:pt x="115" y="175"/>
                  </a:lnTo>
                  <a:lnTo>
                    <a:pt x="108" y="175"/>
                  </a:lnTo>
                  <a:lnTo>
                    <a:pt x="108" y="169"/>
                  </a:lnTo>
                  <a:lnTo>
                    <a:pt x="102" y="169"/>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63" name="Freeform 25"/>
            <p:cNvSpPr>
              <a:spLocks/>
            </p:cNvSpPr>
            <p:nvPr/>
          </p:nvSpPr>
          <p:spPr bwMode="auto">
            <a:xfrm>
              <a:off x="7716757" y="4857205"/>
              <a:ext cx="365884" cy="371443"/>
            </a:xfrm>
            <a:custGeom>
              <a:avLst/>
              <a:gdLst>
                <a:gd name="T0" fmla="*/ 2147483647 w 231"/>
                <a:gd name="T1" fmla="*/ 2147483647 h 235"/>
                <a:gd name="T2" fmla="*/ 2147483647 w 231"/>
                <a:gd name="T3" fmla="*/ 2147483647 h 235"/>
                <a:gd name="T4" fmla="*/ 2147483647 w 231"/>
                <a:gd name="T5" fmla="*/ 2147483647 h 235"/>
                <a:gd name="T6" fmla="*/ 0 w 231"/>
                <a:gd name="T7" fmla="*/ 2147483647 h 235"/>
                <a:gd name="T8" fmla="*/ 2147483647 w 231"/>
                <a:gd name="T9" fmla="*/ 2147483647 h 235"/>
                <a:gd name="T10" fmla="*/ 2147483647 w 231"/>
                <a:gd name="T11" fmla="*/ 2147483647 h 235"/>
                <a:gd name="T12" fmla="*/ 2147483647 w 231"/>
                <a:gd name="T13" fmla="*/ 2147483647 h 235"/>
                <a:gd name="T14" fmla="*/ 2147483647 w 231"/>
                <a:gd name="T15" fmla="*/ 2147483647 h 235"/>
                <a:gd name="T16" fmla="*/ 2147483647 w 231"/>
                <a:gd name="T17" fmla="*/ 2147483647 h 235"/>
                <a:gd name="T18" fmla="*/ 2147483647 w 231"/>
                <a:gd name="T19" fmla="*/ 2147483647 h 235"/>
                <a:gd name="T20" fmla="*/ 2147483647 w 231"/>
                <a:gd name="T21" fmla="*/ 2147483647 h 235"/>
                <a:gd name="T22" fmla="*/ 2147483647 w 231"/>
                <a:gd name="T23" fmla="*/ 2147483647 h 235"/>
                <a:gd name="T24" fmla="*/ 2147483647 w 231"/>
                <a:gd name="T25" fmla="*/ 2147483647 h 235"/>
                <a:gd name="T26" fmla="*/ 2147483647 w 231"/>
                <a:gd name="T27" fmla="*/ 2147483647 h 235"/>
                <a:gd name="T28" fmla="*/ 2147483647 w 231"/>
                <a:gd name="T29" fmla="*/ 2147483647 h 235"/>
                <a:gd name="T30" fmla="*/ 2147483647 w 231"/>
                <a:gd name="T31" fmla="*/ 2147483647 h 235"/>
                <a:gd name="T32" fmla="*/ 2147483647 w 231"/>
                <a:gd name="T33" fmla="*/ 2147483647 h 235"/>
                <a:gd name="T34" fmla="*/ 2147483647 w 231"/>
                <a:gd name="T35" fmla="*/ 2147483647 h 235"/>
                <a:gd name="T36" fmla="*/ 2147483647 w 231"/>
                <a:gd name="T37" fmla="*/ 2147483647 h 235"/>
                <a:gd name="T38" fmla="*/ 2147483647 w 231"/>
                <a:gd name="T39" fmla="*/ 2147483647 h 235"/>
                <a:gd name="T40" fmla="*/ 2147483647 w 231"/>
                <a:gd name="T41" fmla="*/ 2147483647 h 235"/>
                <a:gd name="T42" fmla="*/ 2147483647 w 231"/>
                <a:gd name="T43" fmla="*/ 2147483647 h 235"/>
                <a:gd name="T44" fmla="*/ 2147483647 w 231"/>
                <a:gd name="T45" fmla="*/ 2147483647 h 235"/>
                <a:gd name="T46" fmla="*/ 2147483647 w 231"/>
                <a:gd name="T47" fmla="*/ 2147483647 h 235"/>
                <a:gd name="T48" fmla="*/ 2147483647 w 231"/>
                <a:gd name="T49" fmla="*/ 2147483647 h 235"/>
                <a:gd name="T50" fmla="*/ 2147483647 w 231"/>
                <a:gd name="T51" fmla="*/ 2147483647 h 235"/>
                <a:gd name="T52" fmla="*/ 2147483647 w 231"/>
                <a:gd name="T53" fmla="*/ 2147483647 h 235"/>
                <a:gd name="T54" fmla="*/ 2147483647 w 231"/>
                <a:gd name="T55" fmla="*/ 2147483647 h 235"/>
                <a:gd name="T56" fmla="*/ 2147483647 w 231"/>
                <a:gd name="T57" fmla="*/ 2147483647 h 235"/>
                <a:gd name="T58" fmla="*/ 2147483647 w 231"/>
                <a:gd name="T59" fmla="*/ 2147483647 h 235"/>
                <a:gd name="T60" fmla="*/ 2147483647 w 231"/>
                <a:gd name="T61" fmla="*/ 2147483647 h 235"/>
                <a:gd name="T62" fmla="*/ 2147483647 w 231"/>
                <a:gd name="T63" fmla="*/ 2147483647 h 235"/>
                <a:gd name="T64" fmla="*/ 2147483647 w 231"/>
                <a:gd name="T65" fmla="*/ 2147483647 h 235"/>
                <a:gd name="T66" fmla="*/ 2147483647 w 231"/>
                <a:gd name="T67" fmla="*/ 2147483647 h 235"/>
                <a:gd name="T68" fmla="*/ 2147483647 w 231"/>
                <a:gd name="T69" fmla="*/ 2147483647 h 235"/>
                <a:gd name="T70" fmla="*/ 2147483647 w 231"/>
                <a:gd name="T71" fmla="*/ 2147483647 h 235"/>
                <a:gd name="T72" fmla="*/ 2147483647 w 231"/>
                <a:gd name="T73" fmla="*/ 2147483647 h 235"/>
                <a:gd name="T74" fmla="*/ 2147483647 w 231"/>
                <a:gd name="T75" fmla="*/ 2147483647 h 235"/>
                <a:gd name="T76" fmla="*/ 2147483647 w 231"/>
                <a:gd name="T77" fmla="*/ 2147483647 h 235"/>
                <a:gd name="T78" fmla="*/ 2147483647 w 231"/>
                <a:gd name="T79" fmla="*/ 2147483647 h 235"/>
                <a:gd name="T80" fmla="*/ 2147483647 w 231"/>
                <a:gd name="T81" fmla="*/ 2147483647 h 235"/>
                <a:gd name="T82" fmla="*/ 2147483647 w 231"/>
                <a:gd name="T83" fmla="*/ 2147483647 h 235"/>
                <a:gd name="T84" fmla="*/ 2147483647 w 231"/>
                <a:gd name="T85" fmla="*/ 2147483647 h 235"/>
                <a:gd name="T86" fmla="*/ 2147483647 w 231"/>
                <a:gd name="T87" fmla="*/ 2147483647 h 235"/>
                <a:gd name="T88" fmla="*/ 2147483647 w 231"/>
                <a:gd name="T89" fmla="*/ 2147483647 h 235"/>
                <a:gd name="T90" fmla="*/ 2147483647 w 231"/>
                <a:gd name="T91" fmla="*/ 2147483647 h 235"/>
                <a:gd name="T92" fmla="*/ 2147483647 w 231"/>
                <a:gd name="T93" fmla="*/ 2147483647 h 235"/>
                <a:gd name="T94" fmla="*/ 2147483647 w 231"/>
                <a:gd name="T95" fmla="*/ 2147483647 h 235"/>
                <a:gd name="T96" fmla="*/ 2147483647 w 231"/>
                <a:gd name="T97" fmla="*/ 2147483647 h 235"/>
                <a:gd name="T98" fmla="*/ 2147483647 w 231"/>
                <a:gd name="T99" fmla="*/ 2147483647 h 235"/>
                <a:gd name="T100" fmla="*/ 2147483647 w 231"/>
                <a:gd name="T101" fmla="*/ 2147483647 h 235"/>
                <a:gd name="T102" fmla="*/ 2147483647 w 231"/>
                <a:gd name="T103" fmla="*/ 2147483647 h 235"/>
                <a:gd name="T104" fmla="*/ 2147483647 w 231"/>
                <a:gd name="T105" fmla="*/ 2147483647 h 235"/>
                <a:gd name="T106" fmla="*/ 2147483647 w 231"/>
                <a:gd name="T107" fmla="*/ 2147483647 h 235"/>
                <a:gd name="T108" fmla="*/ 2147483647 w 231"/>
                <a:gd name="T109" fmla="*/ 2147483647 h 235"/>
                <a:gd name="T110" fmla="*/ 2147483647 w 231"/>
                <a:gd name="T111" fmla="*/ 2147483647 h 23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1"/>
                <a:gd name="T169" fmla="*/ 0 h 235"/>
                <a:gd name="T170" fmla="*/ 231 w 231"/>
                <a:gd name="T171" fmla="*/ 235 h 23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1" h="235">
                  <a:moveTo>
                    <a:pt x="34" y="96"/>
                  </a:moveTo>
                  <a:lnTo>
                    <a:pt x="34" y="90"/>
                  </a:lnTo>
                  <a:lnTo>
                    <a:pt x="27" y="90"/>
                  </a:lnTo>
                  <a:lnTo>
                    <a:pt x="20" y="90"/>
                  </a:lnTo>
                  <a:lnTo>
                    <a:pt x="14" y="84"/>
                  </a:lnTo>
                  <a:lnTo>
                    <a:pt x="7" y="72"/>
                  </a:lnTo>
                  <a:lnTo>
                    <a:pt x="7" y="66"/>
                  </a:lnTo>
                  <a:lnTo>
                    <a:pt x="0" y="60"/>
                  </a:lnTo>
                  <a:lnTo>
                    <a:pt x="7" y="54"/>
                  </a:lnTo>
                  <a:lnTo>
                    <a:pt x="14" y="54"/>
                  </a:lnTo>
                  <a:lnTo>
                    <a:pt x="27" y="48"/>
                  </a:lnTo>
                  <a:lnTo>
                    <a:pt x="34" y="42"/>
                  </a:lnTo>
                  <a:lnTo>
                    <a:pt x="27" y="42"/>
                  </a:lnTo>
                  <a:lnTo>
                    <a:pt x="34" y="42"/>
                  </a:lnTo>
                  <a:lnTo>
                    <a:pt x="41" y="42"/>
                  </a:lnTo>
                  <a:lnTo>
                    <a:pt x="41" y="36"/>
                  </a:lnTo>
                  <a:lnTo>
                    <a:pt x="54" y="36"/>
                  </a:lnTo>
                  <a:lnTo>
                    <a:pt x="68" y="36"/>
                  </a:lnTo>
                  <a:lnTo>
                    <a:pt x="74" y="36"/>
                  </a:lnTo>
                  <a:lnTo>
                    <a:pt x="81" y="36"/>
                  </a:lnTo>
                  <a:lnTo>
                    <a:pt x="81" y="42"/>
                  </a:lnTo>
                  <a:lnTo>
                    <a:pt x="88" y="42"/>
                  </a:lnTo>
                  <a:lnTo>
                    <a:pt x="95" y="48"/>
                  </a:lnTo>
                  <a:lnTo>
                    <a:pt x="95" y="42"/>
                  </a:lnTo>
                  <a:lnTo>
                    <a:pt x="95" y="48"/>
                  </a:lnTo>
                  <a:lnTo>
                    <a:pt x="101" y="48"/>
                  </a:lnTo>
                  <a:lnTo>
                    <a:pt x="108" y="48"/>
                  </a:lnTo>
                  <a:lnTo>
                    <a:pt x="101" y="42"/>
                  </a:lnTo>
                  <a:lnTo>
                    <a:pt x="101" y="36"/>
                  </a:lnTo>
                  <a:lnTo>
                    <a:pt x="101" y="30"/>
                  </a:lnTo>
                  <a:lnTo>
                    <a:pt x="108" y="30"/>
                  </a:lnTo>
                  <a:lnTo>
                    <a:pt x="115" y="30"/>
                  </a:lnTo>
                  <a:lnTo>
                    <a:pt x="108" y="30"/>
                  </a:lnTo>
                  <a:lnTo>
                    <a:pt x="101" y="30"/>
                  </a:lnTo>
                  <a:lnTo>
                    <a:pt x="108" y="24"/>
                  </a:lnTo>
                  <a:lnTo>
                    <a:pt x="108" y="18"/>
                  </a:lnTo>
                  <a:lnTo>
                    <a:pt x="115" y="12"/>
                  </a:lnTo>
                  <a:lnTo>
                    <a:pt x="115" y="18"/>
                  </a:lnTo>
                  <a:lnTo>
                    <a:pt x="129" y="12"/>
                  </a:lnTo>
                  <a:lnTo>
                    <a:pt x="135" y="6"/>
                  </a:lnTo>
                  <a:lnTo>
                    <a:pt x="135" y="0"/>
                  </a:lnTo>
                  <a:lnTo>
                    <a:pt x="142" y="12"/>
                  </a:lnTo>
                  <a:lnTo>
                    <a:pt x="149" y="12"/>
                  </a:lnTo>
                  <a:lnTo>
                    <a:pt x="156" y="12"/>
                  </a:lnTo>
                  <a:lnTo>
                    <a:pt x="156" y="18"/>
                  </a:lnTo>
                  <a:lnTo>
                    <a:pt x="149" y="24"/>
                  </a:lnTo>
                  <a:lnTo>
                    <a:pt x="162" y="36"/>
                  </a:lnTo>
                  <a:lnTo>
                    <a:pt x="169" y="36"/>
                  </a:lnTo>
                  <a:lnTo>
                    <a:pt x="176" y="42"/>
                  </a:lnTo>
                  <a:lnTo>
                    <a:pt x="183" y="36"/>
                  </a:lnTo>
                  <a:lnTo>
                    <a:pt x="203" y="42"/>
                  </a:lnTo>
                  <a:lnTo>
                    <a:pt x="210" y="48"/>
                  </a:lnTo>
                  <a:lnTo>
                    <a:pt x="223" y="60"/>
                  </a:lnTo>
                  <a:lnTo>
                    <a:pt x="223" y="66"/>
                  </a:lnTo>
                  <a:lnTo>
                    <a:pt x="230" y="72"/>
                  </a:lnTo>
                  <a:lnTo>
                    <a:pt x="223" y="78"/>
                  </a:lnTo>
                  <a:lnTo>
                    <a:pt x="216" y="78"/>
                  </a:lnTo>
                  <a:lnTo>
                    <a:pt x="203" y="84"/>
                  </a:lnTo>
                  <a:lnTo>
                    <a:pt x="196" y="90"/>
                  </a:lnTo>
                  <a:lnTo>
                    <a:pt x="176" y="102"/>
                  </a:lnTo>
                  <a:lnTo>
                    <a:pt x="169" y="108"/>
                  </a:lnTo>
                  <a:lnTo>
                    <a:pt x="149" y="120"/>
                  </a:lnTo>
                  <a:lnTo>
                    <a:pt x="142" y="132"/>
                  </a:lnTo>
                  <a:lnTo>
                    <a:pt x="135" y="138"/>
                  </a:lnTo>
                  <a:lnTo>
                    <a:pt x="135" y="144"/>
                  </a:lnTo>
                  <a:lnTo>
                    <a:pt x="135" y="150"/>
                  </a:lnTo>
                  <a:lnTo>
                    <a:pt x="129" y="156"/>
                  </a:lnTo>
                  <a:lnTo>
                    <a:pt x="135" y="162"/>
                  </a:lnTo>
                  <a:lnTo>
                    <a:pt x="135" y="168"/>
                  </a:lnTo>
                  <a:lnTo>
                    <a:pt x="135" y="174"/>
                  </a:lnTo>
                  <a:lnTo>
                    <a:pt x="142" y="174"/>
                  </a:lnTo>
                  <a:lnTo>
                    <a:pt x="142" y="186"/>
                  </a:lnTo>
                  <a:lnTo>
                    <a:pt x="142" y="192"/>
                  </a:lnTo>
                  <a:lnTo>
                    <a:pt x="142" y="204"/>
                  </a:lnTo>
                  <a:lnTo>
                    <a:pt x="149" y="216"/>
                  </a:lnTo>
                  <a:lnTo>
                    <a:pt x="149" y="228"/>
                  </a:lnTo>
                  <a:lnTo>
                    <a:pt x="142" y="228"/>
                  </a:lnTo>
                  <a:lnTo>
                    <a:pt x="142" y="234"/>
                  </a:lnTo>
                  <a:lnTo>
                    <a:pt x="129" y="228"/>
                  </a:lnTo>
                  <a:lnTo>
                    <a:pt x="122" y="222"/>
                  </a:lnTo>
                  <a:lnTo>
                    <a:pt x="115" y="216"/>
                  </a:lnTo>
                  <a:lnTo>
                    <a:pt x="101" y="222"/>
                  </a:lnTo>
                  <a:lnTo>
                    <a:pt x="101" y="216"/>
                  </a:lnTo>
                  <a:lnTo>
                    <a:pt x="108" y="216"/>
                  </a:lnTo>
                  <a:lnTo>
                    <a:pt x="101" y="216"/>
                  </a:lnTo>
                  <a:lnTo>
                    <a:pt x="108" y="210"/>
                  </a:lnTo>
                  <a:lnTo>
                    <a:pt x="101" y="204"/>
                  </a:lnTo>
                  <a:lnTo>
                    <a:pt x="108" y="204"/>
                  </a:lnTo>
                  <a:lnTo>
                    <a:pt x="101" y="198"/>
                  </a:lnTo>
                  <a:lnTo>
                    <a:pt x="101" y="192"/>
                  </a:lnTo>
                  <a:lnTo>
                    <a:pt x="95" y="192"/>
                  </a:lnTo>
                  <a:lnTo>
                    <a:pt x="88" y="192"/>
                  </a:lnTo>
                  <a:lnTo>
                    <a:pt x="88" y="186"/>
                  </a:lnTo>
                  <a:lnTo>
                    <a:pt x="88" y="180"/>
                  </a:lnTo>
                  <a:lnTo>
                    <a:pt x="81" y="186"/>
                  </a:lnTo>
                  <a:lnTo>
                    <a:pt x="74" y="180"/>
                  </a:lnTo>
                  <a:lnTo>
                    <a:pt x="81" y="174"/>
                  </a:lnTo>
                  <a:lnTo>
                    <a:pt x="74" y="168"/>
                  </a:lnTo>
                  <a:lnTo>
                    <a:pt x="74" y="162"/>
                  </a:lnTo>
                  <a:lnTo>
                    <a:pt x="81" y="156"/>
                  </a:lnTo>
                  <a:lnTo>
                    <a:pt x="74" y="156"/>
                  </a:lnTo>
                  <a:lnTo>
                    <a:pt x="81" y="150"/>
                  </a:lnTo>
                  <a:lnTo>
                    <a:pt x="81" y="144"/>
                  </a:lnTo>
                  <a:lnTo>
                    <a:pt x="81" y="138"/>
                  </a:lnTo>
                  <a:lnTo>
                    <a:pt x="81" y="132"/>
                  </a:lnTo>
                  <a:lnTo>
                    <a:pt x="74" y="132"/>
                  </a:lnTo>
                  <a:lnTo>
                    <a:pt x="61" y="126"/>
                  </a:lnTo>
                  <a:lnTo>
                    <a:pt x="54" y="126"/>
                  </a:lnTo>
                  <a:lnTo>
                    <a:pt x="54" y="138"/>
                  </a:lnTo>
                  <a:lnTo>
                    <a:pt x="54" y="132"/>
                  </a:lnTo>
                  <a:lnTo>
                    <a:pt x="41" y="132"/>
                  </a:lnTo>
                  <a:lnTo>
                    <a:pt x="41" y="120"/>
                  </a:lnTo>
                  <a:lnTo>
                    <a:pt x="34" y="96"/>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64" name="Freeform 26"/>
            <p:cNvSpPr>
              <a:spLocks/>
            </p:cNvSpPr>
            <p:nvPr/>
          </p:nvSpPr>
          <p:spPr bwMode="auto">
            <a:xfrm>
              <a:off x="6733175" y="3311660"/>
              <a:ext cx="299164" cy="335154"/>
            </a:xfrm>
            <a:custGeom>
              <a:avLst/>
              <a:gdLst>
                <a:gd name="T0" fmla="*/ 2147483647 w 189"/>
                <a:gd name="T1" fmla="*/ 2147483647 h 211"/>
                <a:gd name="T2" fmla="*/ 2147483647 w 189"/>
                <a:gd name="T3" fmla="*/ 2147483647 h 211"/>
                <a:gd name="T4" fmla="*/ 2147483647 w 189"/>
                <a:gd name="T5" fmla="*/ 2147483647 h 211"/>
                <a:gd name="T6" fmla="*/ 2147483647 w 189"/>
                <a:gd name="T7" fmla="*/ 2147483647 h 211"/>
                <a:gd name="T8" fmla="*/ 2147483647 w 189"/>
                <a:gd name="T9" fmla="*/ 2147483647 h 211"/>
                <a:gd name="T10" fmla="*/ 2147483647 w 189"/>
                <a:gd name="T11" fmla="*/ 2147483647 h 211"/>
                <a:gd name="T12" fmla="*/ 2147483647 w 189"/>
                <a:gd name="T13" fmla="*/ 2147483647 h 211"/>
                <a:gd name="T14" fmla="*/ 2147483647 w 189"/>
                <a:gd name="T15" fmla="*/ 2147483647 h 211"/>
                <a:gd name="T16" fmla="*/ 2147483647 w 189"/>
                <a:gd name="T17" fmla="*/ 2147483647 h 211"/>
                <a:gd name="T18" fmla="*/ 2147483647 w 189"/>
                <a:gd name="T19" fmla="*/ 2147483647 h 211"/>
                <a:gd name="T20" fmla="*/ 2147483647 w 189"/>
                <a:gd name="T21" fmla="*/ 2147483647 h 211"/>
                <a:gd name="T22" fmla="*/ 2147483647 w 189"/>
                <a:gd name="T23" fmla="*/ 2147483647 h 211"/>
                <a:gd name="T24" fmla="*/ 2147483647 w 189"/>
                <a:gd name="T25" fmla="*/ 2147483647 h 211"/>
                <a:gd name="T26" fmla="*/ 2147483647 w 189"/>
                <a:gd name="T27" fmla="*/ 2147483647 h 211"/>
                <a:gd name="T28" fmla="*/ 2147483647 w 189"/>
                <a:gd name="T29" fmla="*/ 2147483647 h 211"/>
                <a:gd name="T30" fmla="*/ 2147483647 w 189"/>
                <a:gd name="T31" fmla="*/ 2147483647 h 211"/>
                <a:gd name="T32" fmla="*/ 2147483647 w 189"/>
                <a:gd name="T33" fmla="*/ 2147483647 h 211"/>
                <a:gd name="T34" fmla="*/ 2147483647 w 189"/>
                <a:gd name="T35" fmla="*/ 2147483647 h 211"/>
                <a:gd name="T36" fmla="*/ 2147483647 w 189"/>
                <a:gd name="T37" fmla="*/ 2147483647 h 211"/>
                <a:gd name="T38" fmla="*/ 2147483647 w 189"/>
                <a:gd name="T39" fmla="*/ 2147483647 h 211"/>
                <a:gd name="T40" fmla="*/ 2147483647 w 189"/>
                <a:gd name="T41" fmla="*/ 2147483647 h 211"/>
                <a:gd name="T42" fmla="*/ 2147483647 w 189"/>
                <a:gd name="T43" fmla="*/ 2147483647 h 211"/>
                <a:gd name="T44" fmla="*/ 2147483647 w 189"/>
                <a:gd name="T45" fmla="*/ 2147483647 h 211"/>
                <a:gd name="T46" fmla="*/ 2147483647 w 189"/>
                <a:gd name="T47" fmla="*/ 2147483647 h 211"/>
                <a:gd name="T48" fmla="*/ 2147483647 w 189"/>
                <a:gd name="T49" fmla="*/ 2147483647 h 211"/>
                <a:gd name="T50" fmla="*/ 2147483647 w 189"/>
                <a:gd name="T51" fmla="*/ 2147483647 h 211"/>
                <a:gd name="T52" fmla="*/ 2147483647 w 189"/>
                <a:gd name="T53" fmla="*/ 2147483647 h 211"/>
                <a:gd name="T54" fmla="*/ 2147483647 w 189"/>
                <a:gd name="T55" fmla="*/ 2147483647 h 211"/>
                <a:gd name="T56" fmla="*/ 2147483647 w 189"/>
                <a:gd name="T57" fmla="*/ 2147483647 h 211"/>
                <a:gd name="T58" fmla="*/ 2147483647 w 189"/>
                <a:gd name="T59" fmla="*/ 2147483647 h 211"/>
                <a:gd name="T60" fmla="*/ 2147483647 w 189"/>
                <a:gd name="T61" fmla="*/ 2147483647 h 211"/>
                <a:gd name="T62" fmla="*/ 2147483647 w 189"/>
                <a:gd name="T63" fmla="*/ 2147483647 h 211"/>
                <a:gd name="T64" fmla="*/ 0 w 189"/>
                <a:gd name="T65" fmla="*/ 2147483647 h 211"/>
                <a:gd name="T66" fmla="*/ 2147483647 w 189"/>
                <a:gd name="T67" fmla="*/ 2147483647 h 211"/>
                <a:gd name="T68" fmla="*/ 2147483647 w 189"/>
                <a:gd name="T69" fmla="*/ 2147483647 h 211"/>
                <a:gd name="T70" fmla="*/ 2147483647 w 189"/>
                <a:gd name="T71" fmla="*/ 2147483647 h 211"/>
                <a:gd name="T72" fmla="*/ 2147483647 w 189"/>
                <a:gd name="T73" fmla="*/ 2147483647 h 211"/>
                <a:gd name="T74" fmla="*/ 2147483647 w 189"/>
                <a:gd name="T75" fmla="*/ 2147483647 h 211"/>
                <a:gd name="T76" fmla="*/ 2147483647 w 189"/>
                <a:gd name="T77" fmla="*/ 0 h 211"/>
                <a:gd name="T78" fmla="*/ 2147483647 w 189"/>
                <a:gd name="T79" fmla="*/ 2147483647 h 211"/>
                <a:gd name="T80" fmla="*/ 2147483647 w 189"/>
                <a:gd name="T81" fmla="*/ 2147483647 h 211"/>
                <a:gd name="T82" fmla="*/ 2147483647 w 189"/>
                <a:gd name="T83" fmla="*/ 2147483647 h 211"/>
                <a:gd name="T84" fmla="*/ 2147483647 w 189"/>
                <a:gd name="T85" fmla="*/ 2147483647 h 211"/>
                <a:gd name="T86" fmla="*/ 2147483647 w 189"/>
                <a:gd name="T87" fmla="*/ 2147483647 h 211"/>
                <a:gd name="T88" fmla="*/ 2147483647 w 189"/>
                <a:gd name="T89" fmla="*/ 2147483647 h 21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9"/>
                <a:gd name="T136" fmla="*/ 0 h 211"/>
                <a:gd name="T137" fmla="*/ 189 w 189"/>
                <a:gd name="T138" fmla="*/ 211 h 21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9" h="211">
                  <a:moveTo>
                    <a:pt x="181" y="108"/>
                  </a:moveTo>
                  <a:lnTo>
                    <a:pt x="188" y="108"/>
                  </a:lnTo>
                  <a:lnTo>
                    <a:pt x="188" y="120"/>
                  </a:lnTo>
                  <a:lnTo>
                    <a:pt x="181" y="126"/>
                  </a:lnTo>
                  <a:lnTo>
                    <a:pt x="175" y="132"/>
                  </a:lnTo>
                  <a:lnTo>
                    <a:pt x="175" y="138"/>
                  </a:lnTo>
                  <a:lnTo>
                    <a:pt x="168" y="138"/>
                  </a:lnTo>
                  <a:lnTo>
                    <a:pt x="161" y="150"/>
                  </a:lnTo>
                  <a:lnTo>
                    <a:pt x="161" y="156"/>
                  </a:lnTo>
                  <a:lnTo>
                    <a:pt x="161" y="162"/>
                  </a:lnTo>
                  <a:lnTo>
                    <a:pt x="154" y="162"/>
                  </a:lnTo>
                  <a:lnTo>
                    <a:pt x="154" y="168"/>
                  </a:lnTo>
                  <a:lnTo>
                    <a:pt x="148" y="168"/>
                  </a:lnTo>
                  <a:lnTo>
                    <a:pt x="148" y="174"/>
                  </a:lnTo>
                  <a:lnTo>
                    <a:pt x="148" y="180"/>
                  </a:lnTo>
                  <a:lnTo>
                    <a:pt x="141" y="192"/>
                  </a:lnTo>
                  <a:lnTo>
                    <a:pt x="134" y="192"/>
                  </a:lnTo>
                  <a:lnTo>
                    <a:pt x="128" y="198"/>
                  </a:lnTo>
                  <a:lnTo>
                    <a:pt x="128" y="204"/>
                  </a:lnTo>
                  <a:lnTo>
                    <a:pt x="121" y="210"/>
                  </a:lnTo>
                  <a:lnTo>
                    <a:pt x="114" y="210"/>
                  </a:lnTo>
                  <a:lnTo>
                    <a:pt x="114" y="204"/>
                  </a:lnTo>
                  <a:lnTo>
                    <a:pt x="114" y="198"/>
                  </a:lnTo>
                  <a:lnTo>
                    <a:pt x="107" y="192"/>
                  </a:lnTo>
                  <a:lnTo>
                    <a:pt x="107" y="186"/>
                  </a:lnTo>
                  <a:lnTo>
                    <a:pt x="101" y="186"/>
                  </a:lnTo>
                  <a:lnTo>
                    <a:pt x="101" y="180"/>
                  </a:lnTo>
                  <a:lnTo>
                    <a:pt x="94" y="180"/>
                  </a:lnTo>
                  <a:lnTo>
                    <a:pt x="87" y="180"/>
                  </a:lnTo>
                  <a:lnTo>
                    <a:pt x="87" y="174"/>
                  </a:lnTo>
                  <a:lnTo>
                    <a:pt x="87" y="180"/>
                  </a:lnTo>
                  <a:lnTo>
                    <a:pt x="81" y="180"/>
                  </a:lnTo>
                  <a:lnTo>
                    <a:pt x="74" y="168"/>
                  </a:lnTo>
                  <a:lnTo>
                    <a:pt x="67" y="174"/>
                  </a:lnTo>
                  <a:lnTo>
                    <a:pt x="67" y="168"/>
                  </a:lnTo>
                  <a:lnTo>
                    <a:pt x="60" y="168"/>
                  </a:lnTo>
                  <a:lnTo>
                    <a:pt x="54" y="174"/>
                  </a:lnTo>
                  <a:lnTo>
                    <a:pt x="47" y="180"/>
                  </a:lnTo>
                  <a:lnTo>
                    <a:pt x="40" y="168"/>
                  </a:lnTo>
                  <a:lnTo>
                    <a:pt x="34" y="174"/>
                  </a:lnTo>
                  <a:lnTo>
                    <a:pt x="27" y="174"/>
                  </a:lnTo>
                  <a:lnTo>
                    <a:pt x="20" y="174"/>
                  </a:lnTo>
                  <a:lnTo>
                    <a:pt x="13" y="162"/>
                  </a:lnTo>
                  <a:lnTo>
                    <a:pt x="13" y="156"/>
                  </a:lnTo>
                  <a:lnTo>
                    <a:pt x="7" y="138"/>
                  </a:lnTo>
                  <a:lnTo>
                    <a:pt x="13" y="132"/>
                  </a:lnTo>
                  <a:lnTo>
                    <a:pt x="13" y="126"/>
                  </a:lnTo>
                  <a:lnTo>
                    <a:pt x="13" y="120"/>
                  </a:lnTo>
                  <a:lnTo>
                    <a:pt x="7" y="114"/>
                  </a:lnTo>
                  <a:lnTo>
                    <a:pt x="7" y="108"/>
                  </a:lnTo>
                  <a:lnTo>
                    <a:pt x="13" y="108"/>
                  </a:lnTo>
                  <a:lnTo>
                    <a:pt x="13" y="96"/>
                  </a:lnTo>
                  <a:lnTo>
                    <a:pt x="20" y="90"/>
                  </a:lnTo>
                  <a:lnTo>
                    <a:pt x="7" y="84"/>
                  </a:lnTo>
                  <a:lnTo>
                    <a:pt x="13" y="84"/>
                  </a:lnTo>
                  <a:lnTo>
                    <a:pt x="7" y="78"/>
                  </a:lnTo>
                  <a:lnTo>
                    <a:pt x="13" y="72"/>
                  </a:lnTo>
                  <a:lnTo>
                    <a:pt x="20" y="72"/>
                  </a:lnTo>
                  <a:lnTo>
                    <a:pt x="13" y="66"/>
                  </a:lnTo>
                  <a:lnTo>
                    <a:pt x="7" y="60"/>
                  </a:lnTo>
                  <a:lnTo>
                    <a:pt x="13" y="60"/>
                  </a:lnTo>
                  <a:lnTo>
                    <a:pt x="13" y="54"/>
                  </a:lnTo>
                  <a:lnTo>
                    <a:pt x="7" y="54"/>
                  </a:lnTo>
                  <a:lnTo>
                    <a:pt x="13" y="48"/>
                  </a:lnTo>
                  <a:lnTo>
                    <a:pt x="0" y="42"/>
                  </a:lnTo>
                  <a:lnTo>
                    <a:pt x="0" y="36"/>
                  </a:lnTo>
                  <a:lnTo>
                    <a:pt x="13" y="36"/>
                  </a:lnTo>
                  <a:lnTo>
                    <a:pt x="13" y="30"/>
                  </a:lnTo>
                  <a:lnTo>
                    <a:pt x="13" y="24"/>
                  </a:lnTo>
                  <a:lnTo>
                    <a:pt x="13" y="18"/>
                  </a:lnTo>
                  <a:lnTo>
                    <a:pt x="20" y="18"/>
                  </a:lnTo>
                  <a:lnTo>
                    <a:pt x="20" y="12"/>
                  </a:lnTo>
                  <a:lnTo>
                    <a:pt x="20" y="6"/>
                  </a:lnTo>
                  <a:lnTo>
                    <a:pt x="27" y="6"/>
                  </a:lnTo>
                  <a:lnTo>
                    <a:pt x="34" y="6"/>
                  </a:lnTo>
                  <a:lnTo>
                    <a:pt x="40" y="12"/>
                  </a:lnTo>
                  <a:lnTo>
                    <a:pt x="40" y="6"/>
                  </a:lnTo>
                  <a:lnTo>
                    <a:pt x="47" y="0"/>
                  </a:lnTo>
                  <a:lnTo>
                    <a:pt x="60" y="12"/>
                  </a:lnTo>
                  <a:lnTo>
                    <a:pt x="87" y="24"/>
                  </a:lnTo>
                  <a:lnTo>
                    <a:pt x="87" y="30"/>
                  </a:lnTo>
                  <a:lnTo>
                    <a:pt x="94" y="36"/>
                  </a:lnTo>
                  <a:lnTo>
                    <a:pt x="107" y="42"/>
                  </a:lnTo>
                  <a:lnTo>
                    <a:pt x="114" y="54"/>
                  </a:lnTo>
                  <a:lnTo>
                    <a:pt x="121" y="60"/>
                  </a:lnTo>
                  <a:lnTo>
                    <a:pt x="128" y="60"/>
                  </a:lnTo>
                  <a:lnTo>
                    <a:pt x="141" y="72"/>
                  </a:lnTo>
                  <a:lnTo>
                    <a:pt x="154" y="72"/>
                  </a:lnTo>
                  <a:lnTo>
                    <a:pt x="168" y="78"/>
                  </a:lnTo>
                  <a:lnTo>
                    <a:pt x="175" y="96"/>
                  </a:lnTo>
                  <a:lnTo>
                    <a:pt x="181" y="108"/>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65" name="Freeform 27"/>
            <p:cNvSpPr>
              <a:spLocks/>
            </p:cNvSpPr>
            <p:nvPr/>
          </p:nvSpPr>
          <p:spPr bwMode="auto">
            <a:xfrm>
              <a:off x="4587376" y="1492869"/>
              <a:ext cx="217377" cy="296728"/>
            </a:xfrm>
            <a:custGeom>
              <a:avLst/>
              <a:gdLst>
                <a:gd name="T0" fmla="*/ 2147483647 w 137"/>
                <a:gd name="T1" fmla="*/ 2147483647 h 187"/>
                <a:gd name="T2" fmla="*/ 2147483647 w 137"/>
                <a:gd name="T3" fmla="*/ 2147483647 h 187"/>
                <a:gd name="T4" fmla="*/ 2147483647 w 137"/>
                <a:gd name="T5" fmla="*/ 2147483647 h 187"/>
                <a:gd name="T6" fmla="*/ 2147483647 w 137"/>
                <a:gd name="T7" fmla="*/ 2147483647 h 187"/>
                <a:gd name="T8" fmla="*/ 2147483647 w 137"/>
                <a:gd name="T9" fmla="*/ 2147483647 h 187"/>
                <a:gd name="T10" fmla="*/ 2147483647 w 137"/>
                <a:gd name="T11" fmla="*/ 2147483647 h 187"/>
                <a:gd name="T12" fmla="*/ 2147483647 w 137"/>
                <a:gd name="T13" fmla="*/ 2147483647 h 187"/>
                <a:gd name="T14" fmla="*/ 2147483647 w 137"/>
                <a:gd name="T15" fmla="*/ 2147483647 h 187"/>
                <a:gd name="T16" fmla="*/ 2147483647 w 137"/>
                <a:gd name="T17" fmla="*/ 2147483647 h 187"/>
                <a:gd name="T18" fmla="*/ 2147483647 w 137"/>
                <a:gd name="T19" fmla="*/ 2147483647 h 187"/>
                <a:gd name="T20" fmla="*/ 2147483647 w 137"/>
                <a:gd name="T21" fmla="*/ 2147483647 h 187"/>
                <a:gd name="T22" fmla="*/ 2147483647 w 137"/>
                <a:gd name="T23" fmla="*/ 2147483647 h 187"/>
                <a:gd name="T24" fmla="*/ 2147483647 w 137"/>
                <a:gd name="T25" fmla="*/ 2147483647 h 187"/>
                <a:gd name="T26" fmla="*/ 2147483647 w 137"/>
                <a:gd name="T27" fmla="*/ 2147483647 h 187"/>
                <a:gd name="T28" fmla="*/ 2147483647 w 137"/>
                <a:gd name="T29" fmla="*/ 2147483647 h 187"/>
                <a:gd name="T30" fmla="*/ 2147483647 w 137"/>
                <a:gd name="T31" fmla="*/ 2147483647 h 187"/>
                <a:gd name="T32" fmla="*/ 2147483647 w 137"/>
                <a:gd name="T33" fmla="*/ 2147483647 h 187"/>
                <a:gd name="T34" fmla="*/ 2147483647 w 137"/>
                <a:gd name="T35" fmla="*/ 2147483647 h 187"/>
                <a:gd name="T36" fmla="*/ 2147483647 w 137"/>
                <a:gd name="T37" fmla="*/ 2147483647 h 187"/>
                <a:gd name="T38" fmla="*/ 2147483647 w 137"/>
                <a:gd name="T39" fmla="*/ 2147483647 h 187"/>
                <a:gd name="T40" fmla="*/ 2147483647 w 137"/>
                <a:gd name="T41" fmla="*/ 2147483647 h 187"/>
                <a:gd name="T42" fmla="*/ 2147483647 w 137"/>
                <a:gd name="T43" fmla="*/ 2147483647 h 187"/>
                <a:gd name="T44" fmla="*/ 2147483647 w 137"/>
                <a:gd name="T45" fmla="*/ 2147483647 h 187"/>
                <a:gd name="T46" fmla="*/ 2147483647 w 137"/>
                <a:gd name="T47" fmla="*/ 2147483647 h 187"/>
                <a:gd name="T48" fmla="*/ 2147483647 w 137"/>
                <a:gd name="T49" fmla="*/ 2147483647 h 187"/>
                <a:gd name="T50" fmla="*/ 2147483647 w 137"/>
                <a:gd name="T51" fmla="*/ 2147483647 h 187"/>
                <a:gd name="T52" fmla="*/ 2147483647 w 137"/>
                <a:gd name="T53" fmla="*/ 2147483647 h 187"/>
                <a:gd name="T54" fmla="*/ 2147483647 w 137"/>
                <a:gd name="T55" fmla="*/ 2147483647 h 187"/>
                <a:gd name="T56" fmla="*/ 2147483647 w 137"/>
                <a:gd name="T57" fmla="*/ 2147483647 h 187"/>
                <a:gd name="T58" fmla="*/ 2147483647 w 137"/>
                <a:gd name="T59" fmla="*/ 2147483647 h 187"/>
                <a:gd name="T60" fmla="*/ 0 w 137"/>
                <a:gd name="T61" fmla="*/ 2147483647 h 187"/>
                <a:gd name="T62" fmla="*/ 0 w 137"/>
                <a:gd name="T63" fmla="*/ 2147483647 h 187"/>
                <a:gd name="T64" fmla="*/ 2147483647 w 137"/>
                <a:gd name="T65" fmla="*/ 2147483647 h 187"/>
                <a:gd name="T66" fmla="*/ 2147483647 w 137"/>
                <a:gd name="T67" fmla="*/ 2147483647 h 187"/>
                <a:gd name="T68" fmla="*/ 2147483647 w 137"/>
                <a:gd name="T69" fmla="*/ 2147483647 h 187"/>
                <a:gd name="T70" fmla="*/ 2147483647 w 137"/>
                <a:gd name="T71" fmla="*/ 2147483647 h 187"/>
                <a:gd name="T72" fmla="*/ 2147483647 w 137"/>
                <a:gd name="T73" fmla="*/ 2147483647 h 187"/>
                <a:gd name="T74" fmla="*/ 2147483647 w 137"/>
                <a:gd name="T75" fmla="*/ 2147483647 h 187"/>
                <a:gd name="T76" fmla="*/ 2147483647 w 137"/>
                <a:gd name="T77" fmla="*/ 2147483647 h 187"/>
                <a:gd name="T78" fmla="*/ 2147483647 w 137"/>
                <a:gd name="T79" fmla="*/ 2147483647 h 187"/>
                <a:gd name="T80" fmla="*/ 2147483647 w 137"/>
                <a:gd name="T81" fmla="*/ 2147483647 h 187"/>
                <a:gd name="T82" fmla="*/ 2147483647 w 137"/>
                <a:gd name="T83" fmla="*/ 2147483647 h 187"/>
                <a:gd name="T84" fmla="*/ 2147483647 w 137"/>
                <a:gd name="T85" fmla="*/ 2147483647 h 187"/>
                <a:gd name="T86" fmla="*/ 2147483647 w 137"/>
                <a:gd name="T87" fmla="*/ 2147483647 h 187"/>
                <a:gd name="T88" fmla="*/ 2147483647 w 137"/>
                <a:gd name="T89" fmla="*/ 2147483647 h 187"/>
                <a:gd name="T90" fmla="*/ 2147483647 w 137"/>
                <a:gd name="T91" fmla="*/ 2147483647 h 187"/>
                <a:gd name="T92" fmla="*/ 2147483647 w 137"/>
                <a:gd name="T93" fmla="*/ 0 h 187"/>
                <a:gd name="T94" fmla="*/ 2147483647 w 137"/>
                <a:gd name="T95" fmla="*/ 0 h 1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7"/>
                <a:gd name="T145" fmla="*/ 0 h 187"/>
                <a:gd name="T146" fmla="*/ 137 w 137"/>
                <a:gd name="T147" fmla="*/ 187 h 1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7" h="187">
                  <a:moveTo>
                    <a:pt x="109" y="0"/>
                  </a:moveTo>
                  <a:lnTo>
                    <a:pt x="116" y="6"/>
                  </a:lnTo>
                  <a:lnTo>
                    <a:pt x="122" y="6"/>
                  </a:lnTo>
                  <a:lnTo>
                    <a:pt x="129" y="6"/>
                  </a:lnTo>
                  <a:lnTo>
                    <a:pt x="136" y="6"/>
                  </a:lnTo>
                  <a:lnTo>
                    <a:pt x="129" y="12"/>
                  </a:lnTo>
                  <a:lnTo>
                    <a:pt x="129" y="24"/>
                  </a:lnTo>
                  <a:lnTo>
                    <a:pt x="129" y="30"/>
                  </a:lnTo>
                  <a:lnTo>
                    <a:pt x="116" y="24"/>
                  </a:lnTo>
                  <a:lnTo>
                    <a:pt x="109" y="30"/>
                  </a:lnTo>
                  <a:lnTo>
                    <a:pt x="102" y="36"/>
                  </a:lnTo>
                  <a:lnTo>
                    <a:pt x="102" y="42"/>
                  </a:lnTo>
                  <a:lnTo>
                    <a:pt x="102" y="48"/>
                  </a:lnTo>
                  <a:lnTo>
                    <a:pt x="95" y="54"/>
                  </a:lnTo>
                  <a:lnTo>
                    <a:pt x="95" y="66"/>
                  </a:lnTo>
                  <a:lnTo>
                    <a:pt x="95" y="72"/>
                  </a:lnTo>
                  <a:lnTo>
                    <a:pt x="95" y="84"/>
                  </a:lnTo>
                  <a:lnTo>
                    <a:pt x="88" y="90"/>
                  </a:lnTo>
                  <a:lnTo>
                    <a:pt x="95" y="90"/>
                  </a:lnTo>
                  <a:lnTo>
                    <a:pt x="95" y="96"/>
                  </a:lnTo>
                  <a:lnTo>
                    <a:pt x="95" y="102"/>
                  </a:lnTo>
                  <a:lnTo>
                    <a:pt x="102" y="108"/>
                  </a:lnTo>
                  <a:lnTo>
                    <a:pt x="109" y="102"/>
                  </a:lnTo>
                  <a:lnTo>
                    <a:pt x="109" y="108"/>
                  </a:lnTo>
                  <a:lnTo>
                    <a:pt x="109" y="114"/>
                  </a:lnTo>
                  <a:lnTo>
                    <a:pt x="109" y="120"/>
                  </a:lnTo>
                  <a:lnTo>
                    <a:pt x="102" y="126"/>
                  </a:lnTo>
                  <a:lnTo>
                    <a:pt x="102" y="132"/>
                  </a:lnTo>
                  <a:lnTo>
                    <a:pt x="95" y="132"/>
                  </a:lnTo>
                  <a:lnTo>
                    <a:pt x="88" y="138"/>
                  </a:lnTo>
                  <a:lnTo>
                    <a:pt x="88" y="144"/>
                  </a:lnTo>
                  <a:lnTo>
                    <a:pt x="88" y="150"/>
                  </a:lnTo>
                  <a:lnTo>
                    <a:pt x="88" y="156"/>
                  </a:lnTo>
                  <a:lnTo>
                    <a:pt x="88" y="162"/>
                  </a:lnTo>
                  <a:lnTo>
                    <a:pt x="82" y="162"/>
                  </a:lnTo>
                  <a:lnTo>
                    <a:pt x="75" y="162"/>
                  </a:lnTo>
                  <a:lnTo>
                    <a:pt x="75" y="168"/>
                  </a:lnTo>
                  <a:lnTo>
                    <a:pt x="75" y="180"/>
                  </a:lnTo>
                  <a:lnTo>
                    <a:pt x="68" y="174"/>
                  </a:lnTo>
                  <a:lnTo>
                    <a:pt x="61" y="168"/>
                  </a:lnTo>
                  <a:lnTo>
                    <a:pt x="54" y="168"/>
                  </a:lnTo>
                  <a:lnTo>
                    <a:pt x="48" y="174"/>
                  </a:lnTo>
                  <a:lnTo>
                    <a:pt x="41" y="174"/>
                  </a:lnTo>
                  <a:lnTo>
                    <a:pt x="41" y="180"/>
                  </a:lnTo>
                  <a:lnTo>
                    <a:pt x="41" y="186"/>
                  </a:lnTo>
                  <a:lnTo>
                    <a:pt x="34" y="186"/>
                  </a:lnTo>
                  <a:lnTo>
                    <a:pt x="20" y="186"/>
                  </a:lnTo>
                  <a:lnTo>
                    <a:pt x="27" y="180"/>
                  </a:lnTo>
                  <a:lnTo>
                    <a:pt x="27" y="174"/>
                  </a:lnTo>
                  <a:lnTo>
                    <a:pt x="20" y="174"/>
                  </a:lnTo>
                  <a:lnTo>
                    <a:pt x="20" y="180"/>
                  </a:lnTo>
                  <a:lnTo>
                    <a:pt x="14" y="180"/>
                  </a:lnTo>
                  <a:lnTo>
                    <a:pt x="7" y="180"/>
                  </a:lnTo>
                  <a:lnTo>
                    <a:pt x="7" y="174"/>
                  </a:lnTo>
                  <a:lnTo>
                    <a:pt x="0" y="174"/>
                  </a:lnTo>
                  <a:lnTo>
                    <a:pt x="14" y="168"/>
                  </a:lnTo>
                  <a:lnTo>
                    <a:pt x="14" y="162"/>
                  </a:lnTo>
                  <a:lnTo>
                    <a:pt x="14" y="156"/>
                  </a:lnTo>
                  <a:lnTo>
                    <a:pt x="14" y="150"/>
                  </a:lnTo>
                  <a:lnTo>
                    <a:pt x="7" y="150"/>
                  </a:lnTo>
                  <a:lnTo>
                    <a:pt x="7" y="144"/>
                  </a:lnTo>
                  <a:lnTo>
                    <a:pt x="0" y="138"/>
                  </a:lnTo>
                  <a:lnTo>
                    <a:pt x="7" y="138"/>
                  </a:lnTo>
                  <a:lnTo>
                    <a:pt x="0" y="132"/>
                  </a:lnTo>
                  <a:lnTo>
                    <a:pt x="7" y="132"/>
                  </a:lnTo>
                  <a:lnTo>
                    <a:pt x="7" y="126"/>
                  </a:lnTo>
                  <a:lnTo>
                    <a:pt x="20" y="120"/>
                  </a:lnTo>
                  <a:lnTo>
                    <a:pt x="20" y="126"/>
                  </a:lnTo>
                  <a:lnTo>
                    <a:pt x="27" y="126"/>
                  </a:lnTo>
                  <a:lnTo>
                    <a:pt x="27" y="132"/>
                  </a:lnTo>
                  <a:lnTo>
                    <a:pt x="34" y="132"/>
                  </a:lnTo>
                  <a:lnTo>
                    <a:pt x="34" y="126"/>
                  </a:lnTo>
                  <a:lnTo>
                    <a:pt x="34" y="120"/>
                  </a:lnTo>
                  <a:lnTo>
                    <a:pt x="41" y="120"/>
                  </a:lnTo>
                  <a:lnTo>
                    <a:pt x="41" y="114"/>
                  </a:lnTo>
                  <a:lnTo>
                    <a:pt x="48" y="108"/>
                  </a:lnTo>
                  <a:lnTo>
                    <a:pt x="48" y="102"/>
                  </a:lnTo>
                  <a:lnTo>
                    <a:pt x="41" y="96"/>
                  </a:lnTo>
                  <a:lnTo>
                    <a:pt x="34" y="96"/>
                  </a:lnTo>
                  <a:lnTo>
                    <a:pt x="34" y="90"/>
                  </a:lnTo>
                  <a:lnTo>
                    <a:pt x="27" y="84"/>
                  </a:lnTo>
                  <a:lnTo>
                    <a:pt x="34" y="78"/>
                  </a:lnTo>
                  <a:lnTo>
                    <a:pt x="27" y="66"/>
                  </a:lnTo>
                  <a:lnTo>
                    <a:pt x="34" y="60"/>
                  </a:lnTo>
                  <a:lnTo>
                    <a:pt x="48" y="54"/>
                  </a:lnTo>
                  <a:lnTo>
                    <a:pt x="48" y="48"/>
                  </a:lnTo>
                  <a:lnTo>
                    <a:pt x="48" y="36"/>
                  </a:lnTo>
                  <a:lnTo>
                    <a:pt x="54" y="30"/>
                  </a:lnTo>
                  <a:lnTo>
                    <a:pt x="61" y="24"/>
                  </a:lnTo>
                  <a:lnTo>
                    <a:pt x="68" y="18"/>
                  </a:lnTo>
                  <a:lnTo>
                    <a:pt x="75" y="18"/>
                  </a:lnTo>
                  <a:lnTo>
                    <a:pt x="75" y="6"/>
                  </a:lnTo>
                  <a:lnTo>
                    <a:pt x="82" y="6"/>
                  </a:lnTo>
                  <a:lnTo>
                    <a:pt x="82" y="0"/>
                  </a:lnTo>
                  <a:lnTo>
                    <a:pt x="88" y="0"/>
                  </a:lnTo>
                  <a:lnTo>
                    <a:pt x="102" y="0"/>
                  </a:lnTo>
                  <a:lnTo>
                    <a:pt x="109" y="0"/>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66" name="Freeform 28"/>
            <p:cNvSpPr>
              <a:spLocks/>
            </p:cNvSpPr>
            <p:nvPr/>
          </p:nvSpPr>
          <p:spPr bwMode="auto">
            <a:xfrm>
              <a:off x="7533815" y="4398239"/>
              <a:ext cx="572500" cy="555030"/>
            </a:xfrm>
            <a:custGeom>
              <a:avLst/>
              <a:gdLst>
                <a:gd name="T0" fmla="*/ 2147483647 w 360"/>
                <a:gd name="T1" fmla="*/ 2147483647 h 349"/>
                <a:gd name="T2" fmla="*/ 2147483647 w 360"/>
                <a:gd name="T3" fmla="*/ 2147483647 h 349"/>
                <a:gd name="T4" fmla="*/ 2147483647 w 360"/>
                <a:gd name="T5" fmla="*/ 2147483647 h 349"/>
                <a:gd name="T6" fmla="*/ 2147483647 w 360"/>
                <a:gd name="T7" fmla="*/ 2147483647 h 349"/>
                <a:gd name="T8" fmla="*/ 2147483647 w 360"/>
                <a:gd name="T9" fmla="*/ 2147483647 h 349"/>
                <a:gd name="T10" fmla="*/ 2147483647 w 360"/>
                <a:gd name="T11" fmla="*/ 2147483647 h 349"/>
                <a:gd name="T12" fmla="*/ 2147483647 w 360"/>
                <a:gd name="T13" fmla="*/ 2147483647 h 349"/>
                <a:gd name="T14" fmla="*/ 2147483647 w 360"/>
                <a:gd name="T15" fmla="*/ 2147483647 h 349"/>
                <a:gd name="T16" fmla="*/ 2147483647 w 360"/>
                <a:gd name="T17" fmla="*/ 2147483647 h 349"/>
                <a:gd name="T18" fmla="*/ 2147483647 w 360"/>
                <a:gd name="T19" fmla="*/ 2147483647 h 349"/>
                <a:gd name="T20" fmla="*/ 2147483647 w 360"/>
                <a:gd name="T21" fmla="*/ 2147483647 h 349"/>
                <a:gd name="T22" fmla="*/ 2147483647 w 360"/>
                <a:gd name="T23" fmla="*/ 2147483647 h 349"/>
                <a:gd name="T24" fmla="*/ 2147483647 w 360"/>
                <a:gd name="T25" fmla="*/ 2147483647 h 349"/>
                <a:gd name="T26" fmla="*/ 2147483647 w 360"/>
                <a:gd name="T27" fmla="*/ 2147483647 h 349"/>
                <a:gd name="T28" fmla="*/ 2147483647 w 360"/>
                <a:gd name="T29" fmla="*/ 2147483647 h 349"/>
                <a:gd name="T30" fmla="*/ 2147483647 w 360"/>
                <a:gd name="T31" fmla="*/ 2147483647 h 349"/>
                <a:gd name="T32" fmla="*/ 2147483647 w 360"/>
                <a:gd name="T33" fmla="*/ 2147483647 h 349"/>
                <a:gd name="T34" fmla="*/ 2147483647 w 360"/>
                <a:gd name="T35" fmla="*/ 2147483647 h 349"/>
                <a:gd name="T36" fmla="*/ 2147483647 w 360"/>
                <a:gd name="T37" fmla="*/ 2147483647 h 349"/>
                <a:gd name="T38" fmla="*/ 2147483647 w 360"/>
                <a:gd name="T39" fmla="*/ 2147483647 h 349"/>
                <a:gd name="T40" fmla="*/ 2147483647 w 360"/>
                <a:gd name="T41" fmla="*/ 2147483647 h 349"/>
                <a:gd name="T42" fmla="*/ 2147483647 w 360"/>
                <a:gd name="T43" fmla="*/ 2147483647 h 349"/>
                <a:gd name="T44" fmla="*/ 2147483647 w 360"/>
                <a:gd name="T45" fmla="*/ 2147483647 h 349"/>
                <a:gd name="T46" fmla="*/ 2147483647 w 360"/>
                <a:gd name="T47" fmla="*/ 2147483647 h 349"/>
                <a:gd name="T48" fmla="*/ 2147483647 w 360"/>
                <a:gd name="T49" fmla="*/ 2147483647 h 349"/>
                <a:gd name="T50" fmla="*/ 2147483647 w 360"/>
                <a:gd name="T51" fmla="*/ 2147483647 h 349"/>
                <a:gd name="T52" fmla="*/ 2147483647 w 360"/>
                <a:gd name="T53" fmla="*/ 2147483647 h 349"/>
                <a:gd name="T54" fmla="*/ 2147483647 w 360"/>
                <a:gd name="T55" fmla="*/ 2147483647 h 349"/>
                <a:gd name="T56" fmla="*/ 2147483647 w 360"/>
                <a:gd name="T57" fmla="*/ 2147483647 h 349"/>
                <a:gd name="T58" fmla="*/ 2147483647 w 360"/>
                <a:gd name="T59" fmla="*/ 2147483647 h 349"/>
                <a:gd name="T60" fmla="*/ 2147483647 w 360"/>
                <a:gd name="T61" fmla="*/ 2147483647 h 349"/>
                <a:gd name="T62" fmla="*/ 2147483647 w 360"/>
                <a:gd name="T63" fmla="*/ 2147483647 h 349"/>
                <a:gd name="T64" fmla="*/ 0 w 360"/>
                <a:gd name="T65" fmla="*/ 2147483647 h 349"/>
                <a:gd name="T66" fmla="*/ 2147483647 w 360"/>
                <a:gd name="T67" fmla="*/ 2147483647 h 349"/>
                <a:gd name="T68" fmla="*/ 2147483647 w 360"/>
                <a:gd name="T69" fmla="*/ 2147483647 h 349"/>
                <a:gd name="T70" fmla="*/ 2147483647 w 360"/>
                <a:gd name="T71" fmla="*/ 2147483647 h 349"/>
                <a:gd name="T72" fmla="*/ 2147483647 w 360"/>
                <a:gd name="T73" fmla="*/ 2147483647 h 349"/>
                <a:gd name="T74" fmla="*/ 2147483647 w 360"/>
                <a:gd name="T75" fmla="*/ 2147483647 h 349"/>
                <a:gd name="T76" fmla="*/ 2147483647 w 360"/>
                <a:gd name="T77" fmla="*/ 2147483647 h 349"/>
                <a:gd name="T78" fmla="*/ 2147483647 w 360"/>
                <a:gd name="T79" fmla="*/ 2147483647 h 349"/>
                <a:gd name="T80" fmla="*/ 2147483647 w 360"/>
                <a:gd name="T81" fmla="*/ 2147483647 h 349"/>
                <a:gd name="T82" fmla="*/ 2147483647 w 360"/>
                <a:gd name="T83" fmla="*/ 2147483647 h 349"/>
                <a:gd name="T84" fmla="*/ 2147483647 w 360"/>
                <a:gd name="T85" fmla="*/ 2147483647 h 349"/>
                <a:gd name="T86" fmla="*/ 2147483647 w 360"/>
                <a:gd name="T87" fmla="*/ 2147483647 h 349"/>
                <a:gd name="T88" fmla="*/ 2147483647 w 360"/>
                <a:gd name="T89" fmla="*/ 2147483647 h 349"/>
                <a:gd name="T90" fmla="*/ 2147483647 w 360"/>
                <a:gd name="T91" fmla="*/ 0 h 349"/>
                <a:gd name="T92" fmla="*/ 2147483647 w 360"/>
                <a:gd name="T93" fmla="*/ 2147483647 h 349"/>
                <a:gd name="T94" fmla="*/ 2147483647 w 360"/>
                <a:gd name="T95" fmla="*/ 0 h 349"/>
                <a:gd name="T96" fmla="*/ 2147483647 w 360"/>
                <a:gd name="T97" fmla="*/ 2147483647 h 349"/>
                <a:gd name="T98" fmla="*/ 2147483647 w 360"/>
                <a:gd name="T99" fmla="*/ 2147483647 h 349"/>
                <a:gd name="T100" fmla="*/ 2147483647 w 360"/>
                <a:gd name="T101" fmla="*/ 2147483647 h 34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60"/>
                <a:gd name="T154" fmla="*/ 0 h 349"/>
                <a:gd name="T155" fmla="*/ 360 w 360"/>
                <a:gd name="T156" fmla="*/ 349 h 34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60" h="349">
                  <a:moveTo>
                    <a:pt x="203" y="108"/>
                  </a:moveTo>
                  <a:lnTo>
                    <a:pt x="203" y="120"/>
                  </a:lnTo>
                  <a:lnTo>
                    <a:pt x="217" y="126"/>
                  </a:lnTo>
                  <a:lnTo>
                    <a:pt x="217" y="144"/>
                  </a:lnTo>
                  <a:lnTo>
                    <a:pt x="230" y="150"/>
                  </a:lnTo>
                  <a:lnTo>
                    <a:pt x="251" y="156"/>
                  </a:lnTo>
                  <a:lnTo>
                    <a:pt x="278" y="156"/>
                  </a:lnTo>
                  <a:lnTo>
                    <a:pt x="284" y="156"/>
                  </a:lnTo>
                  <a:lnTo>
                    <a:pt x="298" y="162"/>
                  </a:lnTo>
                  <a:lnTo>
                    <a:pt x="305" y="174"/>
                  </a:lnTo>
                  <a:lnTo>
                    <a:pt x="312" y="174"/>
                  </a:lnTo>
                  <a:lnTo>
                    <a:pt x="325" y="180"/>
                  </a:lnTo>
                  <a:lnTo>
                    <a:pt x="332" y="186"/>
                  </a:lnTo>
                  <a:lnTo>
                    <a:pt x="345" y="192"/>
                  </a:lnTo>
                  <a:lnTo>
                    <a:pt x="359" y="192"/>
                  </a:lnTo>
                  <a:lnTo>
                    <a:pt x="352" y="198"/>
                  </a:lnTo>
                  <a:lnTo>
                    <a:pt x="339" y="210"/>
                  </a:lnTo>
                  <a:lnTo>
                    <a:pt x="339" y="222"/>
                  </a:lnTo>
                  <a:lnTo>
                    <a:pt x="332" y="216"/>
                  </a:lnTo>
                  <a:lnTo>
                    <a:pt x="325" y="216"/>
                  </a:lnTo>
                  <a:lnTo>
                    <a:pt x="332" y="222"/>
                  </a:lnTo>
                  <a:lnTo>
                    <a:pt x="318" y="228"/>
                  </a:lnTo>
                  <a:lnTo>
                    <a:pt x="318" y="234"/>
                  </a:lnTo>
                  <a:lnTo>
                    <a:pt x="312" y="234"/>
                  </a:lnTo>
                  <a:lnTo>
                    <a:pt x="312" y="240"/>
                  </a:lnTo>
                  <a:lnTo>
                    <a:pt x="298" y="240"/>
                  </a:lnTo>
                  <a:lnTo>
                    <a:pt x="291" y="240"/>
                  </a:lnTo>
                  <a:lnTo>
                    <a:pt x="291" y="234"/>
                  </a:lnTo>
                  <a:lnTo>
                    <a:pt x="284" y="234"/>
                  </a:lnTo>
                  <a:lnTo>
                    <a:pt x="284" y="240"/>
                  </a:lnTo>
                  <a:lnTo>
                    <a:pt x="271" y="240"/>
                  </a:lnTo>
                  <a:lnTo>
                    <a:pt x="278" y="246"/>
                  </a:lnTo>
                  <a:lnTo>
                    <a:pt x="284" y="252"/>
                  </a:lnTo>
                  <a:lnTo>
                    <a:pt x="291" y="258"/>
                  </a:lnTo>
                  <a:lnTo>
                    <a:pt x="291" y="264"/>
                  </a:lnTo>
                  <a:lnTo>
                    <a:pt x="291" y="270"/>
                  </a:lnTo>
                  <a:lnTo>
                    <a:pt x="291" y="276"/>
                  </a:lnTo>
                  <a:lnTo>
                    <a:pt x="298" y="288"/>
                  </a:lnTo>
                  <a:lnTo>
                    <a:pt x="291" y="288"/>
                  </a:lnTo>
                  <a:lnTo>
                    <a:pt x="284" y="288"/>
                  </a:lnTo>
                  <a:lnTo>
                    <a:pt x="278" y="288"/>
                  </a:lnTo>
                  <a:lnTo>
                    <a:pt x="271" y="288"/>
                  </a:lnTo>
                  <a:lnTo>
                    <a:pt x="251" y="288"/>
                  </a:lnTo>
                  <a:lnTo>
                    <a:pt x="251" y="294"/>
                  </a:lnTo>
                  <a:lnTo>
                    <a:pt x="244" y="300"/>
                  </a:lnTo>
                  <a:lnTo>
                    <a:pt x="230" y="306"/>
                  </a:lnTo>
                  <a:lnTo>
                    <a:pt x="230" y="300"/>
                  </a:lnTo>
                  <a:lnTo>
                    <a:pt x="224" y="306"/>
                  </a:lnTo>
                  <a:lnTo>
                    <a:pt x="224" y="312"/>
                  </a:lnTo>
                  <a:lnTo>
                    <a:pt x="217" y="318"/>
                  </a:lnTo>
                  <a:lnTo>
                    <a:pt x="224" y="318"/>
                  </a:lnTo>
                  <a:lnTo>
                    <a:pt x="230" y="318"/>
                  </a:lnTo>
                  <a:lnTo>
                    <a:pt x="224" y="318"/>
                  </a:lnTo>
                  <a:lnTo>
                    <a:pt x="217" y="318"/>
                  </a:lnTo>
                  <a:lnTo>
                    <a:pt x="217" y="324"/>
                  </a:lnTo>
                  <a:lnTo>
                    <a:pt x="217" y="330"/>
                  </a:lnTo>
                  <a:lnTo>
                    <a:pt x="224" y="336"/>
                  </a:lnTo>
                  <a:lnTo>
                    <a:pt x="217" y="336"/>
                  </a:lnTo>
                  <a:lnTo>
                    <a:pt x="210" y="336"/>
                  </a:lnTo>
                  <a:lnTo>
                    <a:pt x="210" y="330"/>
                  </a:lnTo>
                  <a:lnTo>
                    <a:pt x="210" y="336"/>
                  </a:lnTo>
                  <a:lnTo>
                    <a:pt x="203" y="330"/>
                  </a:lnTo>
                  <a:lnTo>
                    <a:pt x="196" y="330"/>
                  </a:lnTo>
                  <a:lnTo>
                    <a:pt x="196" y="324"/>
                  </a:lnTo>
                  <a:lnTo>
                    <a:pt x="190" y="324"/>
                  </a:lnTo>
                  <a:lnTo>
                    <a:pt x="183" y="324"/>
                  </a:lnTo>
                  <a:lnTo>
                    <a:pt x="169" y="324"/>
                  </a:lnTo>
                  <a:lnTo>
                    <a:pt x="156" y="324"/>
                  </a:lnTo>
                  <a:lnTo>
                    <a:pt x="156" y="330"/>
                  </a:lnTo>
                  <a:lnTo>
                    <a:pt x="149" y="330"/>
                  </a:lnTo>
                  <a:lnTo>
                    <a:pt x="142" y="330"/>
                  </a:lnTo>
                  <a:lnTo>
                    <a:pt x="149" y="330"/>
                  </a:lnTo>
                  <a:lnTo>
                    <a:pt x="142" y="336"/>
                  </a:lnTo>
                  <a:lnTo>
                    <a:pt x="129" y="342"/>
                  </a:lnTo>
                  <a:lnTo>
                    <a:pt x="122" y="342"/>
                  </a:lnTo>
                  <a:lnTo>
                    <a:pt x="115" y="348"/>
                  </a:lnTo>
                  <a:lnTo>
                    <a:pt x="102" y="312"/>
                  </a:lnTo>
                  <a:lnTo>
                    <a:pt x="102" y="306"/>
                  </a:lnTo>
                  <a:lnTo>
                    <a:pt x="102" y="294"/>
                  </a:lnTo>
                  <a:lnTo>
                    <a:pt x="102" y="282"/>
                  </a:lnTo>
                  <a:lnTo>
                    <a:pt x="95" y="276"/>
                  </a:lnTo>
                  <a:lnTo>
                    <a:pt x="95" y="264"/>
                  </a:lnTo>
                  <a:lnTo>
                    <a:pt x="88" y="240"/>
                  </a:lnTo>
                  <a:lnTo>
                    <a:pt x="75" y="222"/>
                  </a:lnTo>
                  <a:lnTo>
                    <a:pt x="68" y="216"/>
                  </a:lnTo>
                  <a:lnTo>
                    <a:pt x="61" y="210"/>
                  </a:lnTo>
                  <a:lnTo>
                    <a:pt x="47" y="198"/>
                  </a:lnTo>
                  <a:lnTo>
                    <a:pt x="34" y="186"/>
                  </a:lnTo>
                  <a:lnTo>
                    <a:pt x="34" y="180"/>
                  </a:lnTo>
                  <a:lnTo>
                    <a:pt x="27" y="156"/>
                  </a:lnTo>
                  <a:lnTo>
                    <a:pt x="20" y="156"/>
                  </a:lnTo>
                  <a:lnTo>
                    <a:pt x="20" y="150"/>
                  </a:lnTo>
                  <a:lnTo>
                    <a:pt x="20" y="138"/>
                  </a:lnTo>
                  <a:lnTo>
                    <a:pt x="14" y="132"/>
                  </a:lnTo>
                  <a:lnTo>
                    <a:pt x="7" y="114"/>
                  </a:lnTo>
                  <a:lnTo>
                    <a:pt x="7" y="108"/>
                  </a:lnTo>
                  <a:lnTo>
                    <a:pt x="7" y="102"/>
                  </a:lnTo>
                  <a:lnTo>
                    <a:pt x="7" y="96"/>
                  </a:lnTo>
                  <a:lnTo>
                    <a:pt x="0" y="84"/>
                  </a:lnTo>
                  <a:lnTo>
                    <a:pt x="0" y="78"/>
                  </a:lnTo>
                  <a:lnTo>
                    <a:pt x="0" y="72"/>
                  </a:lnTo>
                  <a:lnTo>
                    <a:pt x="7" y="66"/>
                  </a:lnTo>
                  <a:lnTo>
                    <a:pt x="14" y="54"/>
                  </a:lnTo>
                  <a:lnTo>
                    <a:pt x="20" y="54"/>
                  </a:lnTo>
                  <a:lnTo>
                    <a:pt x="27" y="54"/>
                  </a:lnTo>
                  <a:lnTo>
                    <a:pt x="34" y="54"/>
                  </a:lnTo>
                  <a:lnTo>
                    <a:pt x="34" y="60"/>
                  </a:lnTo>
                  <a:lnTo>
                    <a:pt x="41" y="54"/>
                  </a:lnTo>
                  <a:lnTo>
                    <a:pt x="54" y="54"/>
                  </a:lnTo>
                  <a:lnTo>
                    <a:pt x="61" y="54"/>
                  </a:lnTo>
                  <a:lnTo>
                    <a:pt x="68" y="54"/>
                  </a:lnTo>
                  <a:lnTo>
                    <a:pt x="75" y="54"/>
                  </a:lnTo>
                  <a:lnTo>
                    <a:pt x="68" y="60"/>
                  </a:lnTo>
                  <a:lnTo>
                    <a:pt x="68" y="72"/>
                  </a:lnTo>
                  <a:lnTo>
                    <a:pt x="75" y="78"/>
                  </a:lnTo>
                  <a:lnTo>
                    <a:pt x="81" y="84"/>
                  </a:lnTo>
                  <a:lnTo>
                    <a:pt x="88" y="78"/>
                  </a:lnTo>
                  <a:lnTo>
                    <a:pt x="95" y="78"/>
                  </a:lnTo>
                  <a:lnTo>
                    <a:pt x="102" y="78"/>
                  </a:lnTo>
                  <a:lnTo>
                    <a:pt x="108" y="72"/>
                  </a:lnTo>
                  <a:lnTo>
                    <a:pt x="115" y="72"/>
                  </a:lnTo>
                  <a:lnTo>
                    <a:pt x="115" y="78"/>
                  </a:lnTo>
                  <a:lnTo>
                    <a:pt x="122" y="78"/>
                  </a:lnTo>
                  <a:lnTo>
                    <a:pt x="122" y="72"/>
                  </a:lnTo>
                  <a:lnTo>
                    <a:pt x="129" y="72"/>
                  </a:lnTo>
                  <a:lnTo>
                    <a:pt x="142" y="66"/>
                  </a:lnTo>
                  <a:lnTo>
                    <a:pt x="149" y="66"/>
                  </a:lnTo>
                  <a:lnTo>
                    <a:pt x="156" y="72"/>
                  </a:lnTo>
                  <a:lnTo>
                    <a:pt x="163" y="72"/>
                  </a:lnTo>
                  <a:lnTo>
                    <a:pt x="156" y="66"/>
                  </a:lnTo>
                  <a:lnTo>
                    <a:pt x="163" y="54"/>
                  </a:lnTo>
                  <a:lnTo>
                    <a:pt x="169" y="42"/>
                  </a:lnTo>
                  <a:lnTo>
                    <a:pt x="169" y="36"/>
                  </a:lnTo>
                  <a:lnTo>
                    <a:pt x="169" y="24"/>
                  </a:lnTo>
                  <a:lnTo>
                    <a:pt x="169" y="12"/>
                  </a:lnTo>
                  <a:lnTo>
                    <a:pt x="169" y="6"/>
                  </a:lnTo>
                  <a:lnTo>
                    <a:pt x="169" y="0"/>
                  </a:lnTo>
                  <a:lnTo>
                    <a:pt x="176" y="0"/>
                  </a:lnTo>
                  <a:lnTo>
                    <a:pt x="190" y="0"/>
                  </a:lnTo>
                  <a:lnTo>
                    <a:pt x="196" y="0"/>
                  </a:lnTo>
                  <a:lnTo>
                    <a:pt x="203" y="6"/>
                  </a:lnTo>
                  <a:lnTo>
                    <a:pt x="210" y="0"/>
                  </a:lnTo>
                  <a:lnTo>
                    <a:pt x="224" y="0"/>
                  </a:lnTo>
                  <a:lnTo>
                    <a:pt x="230" y="0"/>
                  </a:lnTo>
                  <a:lnTo>
                    <a:pt x="224" y="18"/>
                  </a:lnTo>
                  <a:lnTo>
                    <a:pt x="224" y="24"/>
                  </a:lnTo>
                  <a:lnTo>
                    <a:pt x="224" y="30"/>
                  </a:lnTo>
                  <a:lnTo>
                    <a:pt x="230" y="48"/>
                  </a:lnTo>
                  <a:lnTo>
                    <a:pt x="237" y="48"/>
                  </a:lnTo>
                  <a:lnTo>
                    <a:pt x="224" y="66"/>
                  </a:lnTo>
                  <a:lnTo>
                    <a:pt x="210" y="90"/>
                  </a:lnTo>
                  <a:lnTo>
                    <a:pt x="203" y="102"/>
                  </a:lnTo>
                  <a:lnTo>
                    <a:pt x="203" y="108"/>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67" name="Freeform 29"/>
            <p:cNvSpPr>
              <a:spLocks/>
            </p:cNvSpPr>
            <p:nvPr/>
          </p:nvSpPr>
          <p:spPr bwMode="auto">
            <a:xfrm>
              <a:off x="4811211" y="1853639"/>
              <a:ext cx="451974" cy="277515"/>
            </a:xfrm>
            <a:custGeom>
              <a:avLst/>
              <a:gdLst>
                <a:gd name="T0" fmla="*/ 2147483647 w 284"/>
                <a:gd name="T1" fmla="*/ 2147483647 h 175"/>
                <a:gd name="T2" fmla="*/ 2147483647 w 284"/>
                <a:gd name="T3" fmla="*/ 2147483647 h 175"/>
                <a:gd name="T4" fmla="*/ 2147483647 w 284"/>
                <a:gd name="T5" fmla="*/ 2147483647 h 175"/>
                <a:gd name="T6" fmla="*/ 2147483647 w 284"/>
                <a:gd name="T7" fmla="*/ 2147483647 h 175"/>
                <a:gd name="T8" fmla="*/ 2147483647 w 284"/>
                <a:gd name="T9" fmla="*/ 2147483647 h 175"/>
                <a:gd name="T10" fmla="*/ 2147483647 w 284"/>
                <a:gd name="T11" fmla="*/ 2147483647 h 175"/>
                <a:gd name="T12" fmla="*/ 2147483647 w 284"/>
                <a:gd name="T13" fmla="*/ 2147483647 h 175"/>
                <a:gd name="T14" fmla="*/ 2147483647 w 284"/>
                <a:gd name="T15" fmla="*/ 2147483647 h 175"/>
                <a:gd name="T16" fmla="*/ 2147483647 w 284"/>
                <a:gd name="T17" fmla="*/ 2147483647 h 175"/>
                <a:gd name="T18" fmla="*/ 2147483647 w 284"/>
                <a:gd name="T19" fmla="*/ 2147483647 h 175"/>
                <a:gd name="T20" fmla="*/ 2147483647 w 284"/>
                <a:gd name="T21" fmla="*/ 2147483647 h 175"/>
                <a:gd name="T22" fmla="*/ 2147483647 w 284"/>
                <a:gd name="T23" fmla="*/ 2147483647 h 175"/>
                <a:gd name="T24" fmla="*/ 2147483647 w 284"/>
                <a:gd name="T25" fmla="*/ 2147483647 h 175"/>
                <a:gd name="T26" fmla="*/ 2147483647 w 284"/>
                <a:gd name="T27" fmla="*/ 2147483647 h 175"/>
                <a:gd name="T28" fmla="*/ 2147483647 w 284"/>
                <a:gd name="T29" fmla="*/ 2147483647 h 175"/>
                <a:gd name="T30" fmla="*/ 2147483647 w 284"/>
                <a:gd name="T31" fmla="*/ 2147483647 h 175"/>
                <a:gd name="T32" fmla="*/ 2147483647 w 284"/>
                <a:gd name="T33" fmla="*/ 2147483647 h 175"/>
                <a:gd name="T34" fmla="*/ 2147483647 w 284"/>
                <a:gd name="T35" fmla="*/ 2147483647 h 175"/>
                <a:gd name="T36" fmla="*/ 2147483647 w 284"/>
                <a:gd name="T37" fmla="*/ 2147483647 h 175"/>
                <a:gd name="T38" fmla="*/ 2147483647 w 284"/>
                <a:gd name="T39" fmla="*/ 2147483647 h 175"/>
                <a:gd name="T40" fmla="*/ 2147483647 w 284"/>
                <a:gd name="T41" fmla="*/ 2147483647 h 175"/>
                <a:gd name="T42" fmla="*/ 2147483647 w 284"/>
                <a:gd name="T43" fmla="*/ 2147483647 h 175"/>
                <a:gd name="T44" fmla="*/ 2147483647 w 284"/>
                <a:gd name="T45" fmla="*/ 2147483647 h 175"/>
                <a:gd name="T46" fmla="*/ 2147483647 w 284"/>
                <a:gd name="T47" fmla="*/ 2147483647 h 175"/>
                <a:gd name="T48" fmla="*/ 2147483647 w 284"/>
                <a:gd name="T49" fmla="*/ 2147483647 h 175"/>
                <a:gd name="T50" fmla="*/ 2147483647 w 284"/>
                <a:gd name="T51" fmla="*/ 2147483647 h 175"/>
                <a:gd name="T52" fmla="*/ 2147483647 w 284"/>
                <a:gd name="T53" fmla="*/ 2147483647 h 175"/>
                <a:gd name="T54" fmla="*/ 2147483647 w 284"/>
                <a:gd name="T55" fmla="*/ 2147483647 h 175"/>
                <a:gd name="T56" fmla="*/ 2147483647 w 284"/>
                <a:gd name="T57" fmla="*/ 2147483647 h 175"/>
                <a:gd name="T58" fmla="*/ 2147483647 w 284"/>
                <a:gd name="T59" fmla="*/ 2147483647 h 175"/>
                <a:gd name="T60" fmla="*/ 2147483647 w 284"/>
                <a:gd name="T61" fmla="*/ 2147483647 h 175"/>
                <a:gd name="T62" fmla="*/ 0 w 284"/>
                <a:gd name="T63" fmla="*/ 2147483647 h 175"/>
                <a:gd name="T64" fmla="*/ 2147483647 w 284"/>
                <a:gd name="T65" fmla="*/ 2147483647 h 175"/>
                <a:gd name="T66" fmla="*/ 2147483647 w 284"/>
                <a:gd name="T67" fmla="*/ 0 h 175"/>
                <a:gd name="T68" fmla="*/ 2147483647 w 284"/>
                <a:gd name="T69" fmla="*/ 2147483647 h 175"/>
                <a:gd name="T70" fmla="*/ 2147483647 w 284"/>
                <a:gd name="T71" fmla="*/ 2147483647 h 175"/>
                <a:gd name="T72" fmla="*/ 2147483647 w 284"/>
                <a:gd name="T73" fmla="*/ 2147483647 h 175"/>
                <a:gd name="T74" fmla="*/ 2147483647 w 284"/>
                <a:gd name="T75" fmla="*/ 2147483647 h 175"/>
                <a:gd name="T76" fmla="*/ 2147483647 w 284"/>
                <a:gd name="T77" fmla="*/ 2147483647 h 175"/>
                <a:gd name="T78" fmla="*/ 2147483647 w 284"/>
                <a:gd name="T79" fmla="*/ 2147483647 h 175"/>
                <a:gd name="T80" fmla="*/ 2147483647 w 284"/>
                <a:gd name="T81" fmla="*/ 2147483647 h 175"/>
                <a:gd name="T82" fmla="*/ 2147483647 w 284"/>
                <a:gd name="T83" fmla="*/ 2147483647 h 175"/>
                <a:gd name="T84" fmla="*/ 2147483647 w 284"/>
                <a:gd name="T85" fmla="*/ 2147483647 h 175"/>
                <a:gd name="T86" fmla="*/ 2147483647 w 284"/>
                <a:gd name="T87" fmla="*/ 2147483647 h 175"/>
                <a:gd name="T88" fmla="*/ 2147483647 w 284"/>
                <a:gd name="T89" fmla="*/ 2147483647 h 175"/>
                <a:gd name="T90" fmla="*/ 2147483647 w 284"/>
                <a:gd name="T91" fmla="*/ 2147483647 h 175"/>
                <a:gd name="T92" fmla="*/ 2147483647 w 284"/>
                <a:gd name="T93" fmla="*/ 2147483647 h 175"/>
                <a:gd name="T94" fmla="*/ 2147483647 w 284"/>
                <a:gd name="T95" fmla="*/ 2147483647 h 175"/>
                <a:gd name="T96" fmla="*/ 2147483647 w 284"/>
                <a:gd name="T97" fmla="*/ 2147483647 h 17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4"/>
                <a:gd name="T148" fmla="*/ 0 h 175"/>
                <a:gd name="T149" fmla="*/ 284 w 284"/>
                <a:gd name="T150" fmla="*/ 175 h 17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4" h="175">
                  <a:moveTo>
                    <a:pt x="209" y="96"/>
                  </a:moveTo>
                  <a:lnTo>
                    <a:pt x="216" y="96"/>
                  </a:lnTo>
                  <a:lnTo>
                    <a:pt x="216" y="102"/>
                  </a:lnTo>
                  <a:lnTo>
                    <a:pt x="222" y="108"/>
                  </a:lnTo>
                  <a:lnTo>
                    <a:pt x="229" y="114"/>
                  </a:lnTo>
                  <a:lnTo>
                    <a:pt x="236" y="114"/>
                  </a:lnTo>
                  <a:lnTo>
                    <a:pt x="243" y="108"/>
                  </a:lnTo>
                  <a:lnTo>
                    <a:pt x="243" y="114"/>
                  </a:lnTo>
                  <a:lnTo>
                    <a:pt x="243" y="108"/>
                  </a:lnTo>
                  <a:lnTo>
                    <a:pt x="256" y="108"/>
                  </a:lnTo>
                  <a:lnTo>
                    <a:pt x="256" y="114"/>
                  </a:lnTo>
                  <a:lnTo>
                    <a:pt x="249" y="114"/>
                  </a:lnTo>
                  <a:lnTo>
                    <a:pt x="249" y="120"/>
                  </a:lnTo>
                  <a:lnTo>
                    <a:pt x="249" y="126"/>
                  </a:lnTo>
                  <a:lnTo>
                    <a:pt x="236" y="126"/>
                  </a:lnTo>
                  <a:lnTo>
                    <a:pt x="236" y="144"/>
                  </a:lnTo>
                  <a:lnTo>
                    <a:pt x="249" y="138"/>
                  </a:lnTo>
                  <a:lnTo>
                    <a:pt x="256" y="138"/>
                  </a:lnTo>
                  <a:lnTo>
                    <a:pt x="256" y="132"/>
                  </a:lnTo>
                  <a:lnTo>
                    <a:pt x="263" y="132"/>
                  </a:lnTo>
                  <a:lnTo>
                    <a:pt x="270" y="132"/>
                  </a:lnTo>
                  <a:lnTo>
                    <a:pt x="270" y="138"/>
                  </a:lnTo>
                  <a:lnTo>
                    <a:pt x="263" y="144"/>
                  </a:lnTo>
                  <a:lnTo>
                    <a:pt x="263" y="150"/>
                  </a:lnTo>
                  <a:lnTo>
                    <a:pt x="249" y="150"/>
                  </a:lnTo>
                  <a:lnTo>
                    <a:pt x="249" y="162"/>
                  </a:lnTo>
                  <a:lnTo>
                    <a:pt x="263" y="162"/>
                  </a:lnTo>
                  <a:lnTo>
                    <a:pt x="276" y="150"/>
                  </a:lnTo>
                  <a:lnTo>
                    <a:pt x="276" y="156"/>
                  </a:lnTo>
                  <a:lnTo>
                    <a:pt x="283" y="156"/>
                  </a:lnTo>
                  <a:lnTo>
                    <a:pt x="276" y="156"/>
                  </a:lnTo>
                  <a:lnTo>
                    <a:pt x="270" y="162"/>
                  </a:lnTo>
                  <a:lnTo>
                    <a:pt x="263" y="162"/>
                  </a:lnTo>
                  <a:lnTo>
                    <a:pt x="263" y="168"/>
                  </a:lnTo>
                  <a:lnTo>
                    <a:pt x="256" y="174"/>
                  </a:lnTo>
                  <a:lnTo>
                    <a:pt x="249" y="174"/>
                  </a:lnTo>
                  <a:lnTo>
                    <a:pt x="243" y="168"/>
                  </a:lnTo>
                  <a:lnTo>
                    <a:pt x="236" y="162"/>
                  </a:lnTo>
                  <a:lnTo>
                    <a:pt x="222" y="168"/>
                  </a:lnTo>
                  <a:lnTo>
                    <a:pt x="216" y="162"/>
                  </a:lnTo>
                  <a:lnTo>
                    <a:pt x="209" y="162"/>
                  </a:lnTo>
                  <a:lnTo>
                    <a:pt x="209" y="156"/>
                  </a:lnTo>
                  <a:lnTo>
                    <a:pt x="202" y="156"/>
                  </a:lnTo>
                  <a:lnTo>
                    <a:pt x="195" y="150"/>
                  </a:lnTo>
                  <a:lnTo>
                    <a:pt x="189" y="144"/>
                  </a:lnTo>
                  <a:lnTo>
                    <a:pt x="182" y="144"/>
                  </a:lnTo>
                  <a:lnTo>
                    <a:pt x="175" y="144"/>
                  </a:lnTo>
                  <a:lnTo>
                    <a:pt x="168" y="144"/>
                  </a:lnTo>
                  <a:lnTo>
                    <a:pt x="162" y="150"/>
                  </a:lnTo>
                  <a:lnTo>
                    <a:pt x="155" y="150"/>
                  </a:lnTo>
                  <a:lnTo>
                    <a:pt x="155" y="144"/>
                  </a:lnTo>
                  <a:lnTo>
                    <a:pt x="148" y="144"/>
                  </a:lnTo>
                  <a:lnTo>
                    <a:pt x="148" y="138"/>
                  </a:lnTo>
                  <a:lnTo>
                    <a:pt x="141" y="138"/>
                  </a:lnTo>
                  <a:lnTo>
                    <a:pt x="141" y="132"/>
                  </a:lnTo>
                  <a:lnTo>
                    <a:pt x="141" y="126"/>
                  </a:lnTo>
                  <a:lnTo>
                    <a:pt x="128" y="114"/>
                  </a:lnTo>
                  <a:lnTo>
                    <a:pt x="128" y="120"/>
                  </a:lnTo>
                  <a:lnTo>
                    <a:pt x="121" y="120"/>
                  </a:lnTo>
                  <a:lnTo>
                    <a:pt x="115" y="126"/>
                  </a:lnTo>
                  <a:lnTo>
                    <a:pt x="115" y="120"/>
                  </a:lnTo>
                  <a:lnTo>
                    <a:pt x="115" y="114"/>
                  </a:lnTo>
                  <a:lnTo>
                    <a:pt x="108" y="114"/>
                  </a:lnTo>
                  <a:lnTo>
                    <a:pt x="101" y="114"/>
                  </a:lnTo>
                  <a:lnTo>
                    <a:pt x="101" y="108"/>
                  </a:lnTo>
                  <a:lnTo>
                    <a:pt x="94" y="108"/>
                  </a:lnTo>
                  <a:lnTo>
                    <a:pt x="88" y="108"/>
                  </a:lnTo>
                  <a:lnTo>
                    <a:pt x="81" y="108"/>
                  </a:lnTo>
                  <a:lnTo>
                    <a:pt x="81" y="96"/>
                  </a:lnTo>
                  <a:lnTo>
                    <a:pt x="74" y="102"/>
                  </a:lnTo>
                  <a:lnTo>
                    <a:pt x="74" y="96"/>
                  </a:lnTo>
                  <a:lnTo>
                    <a:pt x="81" y="90"/>
                  </a:lnTo>
                  <a:lnTo>
                    <a:pt x="74" y="90"/>
                  </a:lnTo>
                  <a:lnTo>
                    <a:pt x="67" y="90"/>
                  </a:lnTo>
                  <a:lnTo>
                    <a:pt x="67" y="84"/>
                  </a:lnTo>
                  <a:lnTo>
                    <a:pt x="67" y="90"/>
                  </a:lnTo>
                  <a:lnTo>
                    <a:pt x="67" y="84"/>
                  </a:lnTo>
                  <a:lnTo>
                    <a:pt x="61" y="78"/>
                  </a:lnTo>
                  <a:lnTo>
                    <a:pt x="54" y="78"/>
                  </a:lnTo>
                  <a:lnTo>
                    <a:pt x="54" y="72"/>
                  </a:lnTo>
                  <a:lnTo>
                    <a:pt x="47" y="72"/>
                  </a:lnTo>
                  <a:lnTo>
                    <a:pt x="40" y="72"/>
                  </a:lnTo>
                  <a:lnTo>
                    <a:pt x="40" y="66"/>
                  </a:lnTo>
                  <a:lnTo>
                    <a:pt x="40" y="60"/>
                  </a:lnTo>
                  <a:lnTo>
                    <a:pt x="34" y="60"/>
                  </a:lnTo>
                  <a:lnTo>
                    <a:pt x="34" y="54"/>
                  </a:lnTo>
                  <a:lnTo>
                    <a:pt x="34" y="48"/>
                  </a:lnTo>
                  <a:lnTo>
                    <a:pt x="27" y="42"/>
                  </a:lnTo>
                  <a:lnTo>
                    <a:pt x="27" y="48"/>
                  </a:lnTo>
                  <a:lnTo>
                    <a:pt x="20" y="54"/>
                  </a:lnTo>
                  <a:lnTo>
                    <a:pt x="20" y="48"/>
                  </a:lnTo>
                  <a:lnTo>
                    <a:pt x="13" y="48"/>
                  </a:lnTo>
                  <a:lnTo>
                    <a:pt x="13" y="42"/>
                  </a:lnTo>
                  <a:lnTo>
                    <a:pt x="7" y="42"/>
                  </a:lnTo>
                  <a:lnTo>
                    <a:pt x="0" y="42"/>
                  </a:lnTo>
                  <a:lnTo>
                    <a:pt x="0" y="36"/>
                  </a:lnTo>
                  <a:lnTo>
                    <a:pt x="0" y="30"/>
                  </a:lnTo>
                  <a:lnTo>
                    <a:pt x="7" y="24"/>
                  </a:lnTo>
                  <a:lnTo>
                    <a:pt x="7" y="18"/>
                  </a:lnTo>
                  <a:lnTo>
                    <a:pt x="7" y="12"/>
                  </a:lnTo>
                  <a:lnTo>
                    <a:pt x="13" y="6"/>
                  </a:lnTo>
                  <a:lnTo>
                    <a:pt x="13" y="0"/>
                  </a:lnTo>
                  <a:lnTo>
                    <a:pt x="20" y="6"/>
                  </a:lnTo>
                  <a:lnTo>
                    <a:pt x="20" y="12"/>
                  </a:lnTo>
                  <a:lnTo>
                    <a:pt x="27" y="12"/>
                  </a:lnTo>
                  <a:lnTo>
                    <a:pt x="34" y="6"/>
                  </a:lnTo>
                  <a:lnTo>
                    <a:pt x="40" y="12"/>
                  </a:lnTo>
                  <a:lnTo>
                    <a:pt x="40" y="18"/>
                  </a:lnTo>
                  <a:lnTo>
                    <a:pt x="47" y="18"/>
                  </a:lnTo>
                  <a:lnTo>
                    <a:pt x="47" y="24"/>
                  </a:lnTo>
                  <a:lnTo>
                    <a:pt x="54" y="18"/>
                  </a:lnTo>
                  <a:lnTo>
                    <a:pt x="61" y="12"/>
                  </a:lnTo>
                  <a:lnTo>
                    <a:pt x="61" y="6"/>
                  </a:lnTo>
                  <a:lnTo>
                    <a:pt x="67" y="6"/>
                  </a:lnTo>
                  <a:lnTo>
                    <a:pt x="67" y="12"/>
                  </a:lnTo>
                  <a:lnTo>
                    <a:pt x="74" y="18"/>
                  </a:lnTo>
                  <a:lnTo>
                    <a:pt x="74" y="24"/>
                  </a:lnTo>
                  <a:lnTo>
                    <a:pt x="81" y="24"/>
                  </a:lnTo>
                  <a:lnTo>
                    <a:pt x="88" y="24"/>
                  </a:lnTo>
                  <a:lnTo>
                    <a:pt x="88" y="18"/>
                  </a:lnTo>
                  <a:lnTo>
                    <a:pt x="94" y="18"/>
                  </a:lnTo>
                  <a:lnTo>
                    <a:pt x="101" y="24"/>
                  </a:lnTo>
                  <a:lnTo>
                    <a:pt x="108" y="24"/>
                  </a:lnTo>
                  <a:lnTo>
                    <a:pt x="108" y="36"/>
                  </a:lnTo>
                  <a:lnTo>
                    <a:pt x="108" y="42"/>
                  </a:lnTo>
                  <a:lnTo>
                    <a:pt x="108" y="48"/>
                  </a:lnTo>
                  <a:lnTo>
                    <a:pt x="108" y="54"/>
                  </a:lnTo>
                  <a:lnTo>
                    <a:pt x="115" y="54"/>
                  </a:lnTo>
                  <a:lnTo>
                    <a:pt x="121" y="54"/>
                  </a:lnTo>
                  <a:lnTo>
                    <a:pt x="128" y="60"/>
                  </a:lnTo>
                  <a:lnTo>
                    <a:pt x="128" y="66"/>
                  </a:lnTo>
                  <a:lnTo>
                    <a:pt x="135" y="66"/>
                  </a:lnTo>
                  <a:lnTo>
                    <a:pt x="141" y="66"/>
                  </a:lnTo>
                  <a:lnTo>
                    <a:pt x="141" y="72"/>
                  </a:lnTo>
                  <a:lnTo>
                    <a:pt x="148" y="72"/>
                  </a:lnTo>
                  <a:lnTo>
                    <a:pt x="155" y="72"/>
                  </a:lnTo>
                  <a:lnTo>
                    <a:pt x="162" y="78"/>
                  </a:lnTo>
                  <a:lnTo>
                    <a:pt x="168" y="78"/>
                  </a:lnTo>
                  <a:lnTo>
                    <a:pt x="175" y="84"/>
                  </a:lnTo>
                  <a:lnTo>
                    <a:pt x="182" y="84"/>
                  </a:lnTo>
                  <a:lnTo>
                    <a:pt x="189" y="84"/>
                  </a:lnTo>
                  <a:lnTo>
                    <a:pt x="189" y="78"/>
                  </a:lnTo>
                  <a:lnTo>
                    <a:pt x="195" y="78"/>
                  </a:lnTo>
                  <a:lnTo>
                    <a:pt x="202" y="78"/>
                  </a:lnTo>
                  <a:lnTo>
                    <a:pt x="202" y="84"/>
                  </a:lnTo>
                  <a:lnTo>
                    <a:pt x="209" y="84"/>
                  </a:lnTo>
                  <a:lnTo>
                    <a:pt x="216" y="90"/>
                  </a:lnTo>
                  <a:lnTo>
                    <a:pt x="209" y="96"/>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68" name="Freeform 30"/>
            <p:cNvSpPr>
              <a:spLocks/>
            </p:cNvSpPr>
            <p:nvPr/>
          </p:nvSpPr>
          <p:spPr bwMode="auto">
            <a:xfrm>
              <a:off x="7931983" y="4703505"/>
              <a:ext cx="269031" cy="288189"/>
            </a:xfrm>
            <a:custGeom>
              <a:avLst/>
              <a:gdLst>
                <a:gd name="T0" fmla="*/ 2147483647 w 169"/>
                <a:gd name="T1" fmla="*/ 2147483647 h 181"/>
                <a:gd name="T2" fmla="*/ 2147483647 w 169"/>
                <a:gd name="T3" fmla="*/ 2147483647 h 181"/>
                <a:gd name="T4" fmla="*/ 2147483647 w 169"/>
                <a:gd name="T5" fmla="*/ 2147483647 h 181"/>
                <a:gd name="T6" fmla="*/ 2147483647 w 169"/>
                <a:gd name="T7" fmla="*/ 2147483647 h 181"/>
                <a:gd name="T8" fmla="*/ 2147483647 w 169"/>
                <a:gd name="T9" fmla="*/ 2147483647 h 181"/>
                <a:gd name="T10" fmla="*/ 2147483647 w 169"/>
                <a:gd name="T11" fmla="*/ 2147483647 h 181"/>
                <a:gd name="T12" fmla="*/ 2147483647 w 169"/>
                <a:gd name="T13" fmla="*/ 2147483647 h 181"/>
                <a:gd name="T14" fmla="*/ 2147483647 w 169"/>
                <a:gd name="T15" fmla="*/ 2147483647 h 181"/>
                <a:gd name="T16" fmla="*/ 2147483647 w 169"/>
                <a:gd name="T17" fmla="*/ 2147483647 h 181"/>
                <a:gd name="T18" fmla="*/ 2147483647 w 169"/>
                <a:gd name="T19" fmla="*/ 2147483647 h 181"/>
                <a:gd name="T20" fmla="*/ 2147483647 w 169"/>
                <a:gd name="T21" fmla="*/ 2147483647 h 181"/>
                <a:gd name="T22" fmla="*/ 2147483647 w 169"/>
                <a:gd name="T23" fmla="*/ 2147483647 h 181"/>
                <a:gd name="T24" fmla="*/ 2147483647 w 169"/>
                <a:gd name="T25" fmla="*/ 2147483647 h 181"/>
                <a:gd name="T26" fmla="*/ 2147483647 w 169"/>
                <a:gd name="T27" fmla="*/ 2147483647 h 181"/>
                <a:gd name="T28" fmla="*/ 2147483647 w 169"/>
                <a:gd name="T29" fmla="*/ 2147483647 h 181"/>
                <a:gd name="T30" fmla="*/ 2147483647 w 169"/>
                <a:gd name="T31" fmla="*/ 2147483647 h 181"/>
                <a:gd name="T32" fmla="*/ 2147483647 w 169"/>
                <a:gd name="T33" fmla="*/ 2147483647 h 181"/>
                <a:gd name="T34" fmla="*/ 2147483647 w 169"/>
                <a:gd name="T35" fmla="*/ 2147483647 h 181"/>
                <a:gd name="T36" fmla="*/ 2147483647 w 169"/>
                <a:gd name="T37" fmla="*/ 2147483647 h 181"/>
                <a:gd name="T38" fmla="*/ 2147483647 w 169"/>
                <a:gd name="T39" fmla="*/ 2147483647 h 181"/>
                <a:gd name="T40" fmla="*/ 2147483647 w 169"/>
                <a:gd name="T41" fmla="*/ 2147483647 h 181"/>
                <a:gd name="T42" fmla="*/ 2147483647 w 169"/>
                <a:gd name="T43" fmla="*/ 2147483647 h 181"/>
                <a:gd name="T44" fmla="*/ 2147483647 w 169"/>
                <a:gd name="T45" fmla="*/ 2147483647 h 181"/>
                <a:gd name="T46" fmla="*/ 2147483647 w 169"/>
                <a:gd name="T47" fmla="*/ 2147483647 h 181"/>
                <a:gd name="T48" fmla="*/ 0 w 169"/>
                <a:gd name="T49" fmla="*/ 2147483647 h 181"/>
                <a:gd name="T50" fmla="*/ 2147483647 w 169"/>
                <a:gd name="T51" fmla="*/ 2147483647 h 181"/>
                <a:gd name="T52" fmla="*/ 2147483647 w 169"/>
                <a:gd name="T53" fmla="*/ 2147483647 h 181"/>
                <a:gd name="T54" fmla="*/ 2147483647 w 169"/>
                <a:gd name="T55" fmla="*/ 2147483647 h 181"/>
                <a:gd name="T56" fmla="*/ 2147483647 w 169"/>
                <a:gd name="T57" fmla="*/ 2147483647 h 181"/>
                <a:gd name="T58" fmla="*/ 2147483647 w 169"/>
                <a:gd name="T59" fmla="*/ 2147483647 h 181"/>
                <a:gd name="T60" fmla="*/ 2147483647 w 169"/>
                <a:gd name="T61" fmla="*/ 2147483647 h 181"/>
                <a:gd name="T62" fmla="*/ 2147483647 w 169"/>
                <a:gd name="T63" fmla="*/ 2147483647 h 181"/>
                <a:gd name="T64" fmla="*/ 2147483647 w 169"/>
                <a:gd name="T65" fmla="*/ 2147483647 h 181"/>
                <a:gd name="T66" fmla="*/ 2147483647 w 169"/>
                <a:gd name="T67" fmla="*/ 2147483647 h 1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9"/>
                <a:gd name="T103" fmla="*/ 0 h 181"/>
                <a:gd name="T104" fmla="*/ 169 w 169"/>
                <a:gd name="T105" fmla="*/ 181 h 1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9" h="181">
                  <a:moveTo>
                    <a:pt x="60" y="48"/>
                  </a:moveTo>
                  <a:lnTo>
                    <a:pt x="60" y="42"/>
                  </a:lnTo>
                  <a:lnTo>
                    <a:pt x="67" y="42"/>
                  </a:lnTo>
                  <a:lnTo>
                    <a:pt x="67" y="36"/>
                  </a:lnTo>
                  <a:lnTo>
                    <a:pt x="81" y="30"/>
                  </a:lnTo>
                  <a:lnTo>
                    <a:pt x="74" y="24"/>
                  </a:lnTo>
                  <a:lnTo>
                    <a:pt x="81" y="24"/>
                  </a:lnTo>
                  <a:lnTo>
                    <a:pt x="87" y="30"/>
                  </a:lnTo>
                  <a:lnTo>
                    <a:pt x="87" y="18"/>
                  </a:lnTo>
                  <a:lnTo>
                    <a:pt x="101" y="6"/>
                  </a:lnTo>
                  <a:lnTo>
                    <a:pt x="108" y="0"/>
                  </a:lnTo>
                  <a:lnTo>
                    <a:pt x="114" y="12"/>
                  </a:lnTo>
                  <a:lnTo>
                    <a:pt x="128" y="18"/>
                  </a:lnTo>
                  <a:lnTo>
                    <a:pt x="141" y="24"/>
                  </a:lnTo>
                  <a:lnTo>
                    <a:pt x="134" y="48"/>
                  </a:lnTo>
                  <a:lnTo>
                    <a:pt x="134" y="54"/>
                  </a:lnTo>
                  <a:lnTo>
                    <a:pt x="134" y="72"/>
                  </a:lnTo>
                  <a:lnTo>
                    <a:pt x="148" y="78"/>
                  </a:lnTo>
                  <a:lnTo>
                    <a:pt x="148" y="84"/>
                  </a:lnTo>
                  <a:lnTo>
                    <a:pt x="141" y="108"/>
                  </a:lnTo>
                  <a:lnTo>
                    <a:pt x="141" y="120"/>
                  </a:lnTo>
                  <a:lnTo>
                    <a:pt x="148" y="120"/>
                  </a:lnTo>
                  <a:lnTo>
                    <a:pt x="148" y="126"/>
                  </a:lnTo>
                  <a:lnTo>
                    <a:pt x="148" y="132"/>
                  </a:lnTo>
                  <a:lnTo>
                    <a:pt x="161" y="138"/>
                  </a:lnTo>
                  <a:lnTo>
                    <a:pt x="168" y="138"/>
                  </a:lnTo>
                  <a:lnTo>
                    <a:pt x="161" y="144"/>
                  </a:lnTo>
                  <a:lnTo>
                    <a:pt x="161" y="150"/>
                  </a:lnTo>
                  <a:lnTo>
                    <a:pt x="161" y="162"/>
                  </a:lnTo>
                  <a:lnTo>
                    <a:pt x="141" y="180"/>
                  </a:lnTo>
                  <a:lnTo>
                    <a:pt x="128" y="174"/>
                  </a:lnTo>
                  <a:lnTo>
                    <a:pt x="121" y="180"/>
                  </a:lnTo>
                  <a:lnTo>
                    <a:pt x="114" y="168"/>
                  </a:lnTo>
                  <a:lnTo>
                    <a:pt x="108" y="168"/>
                  </a:lnTo>
                  <a:lnTo>
                    <a:pt x="87" y="174"/>
                  </a:lnTo>
                  <a:lnTo>
                    <a:pt x="94" y="168"/>
                  </a:lnTo>
                  <a:lnTo>
                    <a:pt x="87" y="162"/>
                  </a:lnTo>
                  <a:lnTo>
                    <a:pt x="87" y="156"/>
                  </a:lnTo>
                  <a:lnTo>
                    <a:pt x="74" y="144"/>
                  </a:lnTo>
                  <a:lnTo>
                    <a:pt x="67" y="138"/>
                  </a:lnTo>
                  <a:lnTo>
                    <a:pt x="47" y="132"/>
                  </a:lnTo>
                  <a:lnTo>
                    <a:pt x="40" y="138"/>
                  </a:lnTo>
                  <a:lnTo>
                    <a:pt x="34" y="132"/>
                  </a:lnTo>
                  <a:lnTo>
                    <a:pt x="27" y="132"/>
                  </a:lnTo>
                  <a:lnTo>
                    <a:pt x="13" y="120"/>
                  </a:lnTo>
                  <a:lnTo>
                    <a:pt x="20" y="114"/>
                  </a:lnTo>
                  <a:lnTo>
                    <a:pt x="20" y="108"/>
                  </a:lnTo>
                  <a:lnTo>
                    <a:pt x="13" y="108"/>
                  </a:lnTo>
                  <a:lnTo>
                    <a:pt x="7" y="108"/>
                  </a:lnTo>
                  <a:lnTo>
                    <a:pt x="0" y="96"/>
                  </a:lnTo>
                  <a:lnTo>
                    <a:pt x="20" y="96"/>
                  </a:lnTo>
                  <a:lnTo>
                    <a:pt x="27" y="96"/>
                  </a:lnTo>
                  <a:lnTo>
                    <a:pt x="34" y="96"/>
                  </a:lnTo>
                  <a:lnTo>
                    <a:pt x="40" y="96"/>
                  </a:lnTo>
                  <a:lnTo>
                    <a:pt x="47" y="96"/>
                  </a:lnTo>
                  <a:lnTo>
                    <a:pt x="40" y="84"/>
                  </a:lnTo>
                  <a:lnTo>
                    <a:pt x="40" y="78"/>
                  </a:lnTo>
                  <a:lnTo>
                    <a:pt x="40" y="72"/>
                  </a:lnTo>
                  <a:lnTo>
                    <a:pt x="40" y="66"/>
                  </a:lnTo>
                  <a:lnTo>
                    <a:pt x="34" y="60"/>
                  </a:lnTo>
                  <a:lnTo>
                    <a:pt x="27" y="54"/>
                  </a:lnTo>
                  <a:lnTo>
                    <a:pt x="20" y="48"/>
                  </a:lnTo>
                  <a:lnTo>
                    <a:pt x="34" y="48"/>
                  </a:lnTo>
                  <a:lnTo>
                    <a:pt x="34" y="42"/>
                  </a:lnTo>
                  <a:lnTo>
                    <a:pt x="40" y="42"/>
                  </a:lnTo>
                  <a:lnTo>
                    <a:pt x="40" y="48"/>
                  </a:lnTo>
                  <a:lnTo>
                    <a:pt x="47" y="48"/>
                  </a:lnTo>
                  <a:lnTo>
                    <a:pt x="60" y="48"/>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69" name="Freeform 31"/>
            <p:cNvSpPr>
              <a:spLocks/>
            </p:cNvSpPr>
            <p:nvPr/>
          </p:nvSpPr>
          <p:spPr bwMode="auto">
            <a:xfrm>
              <a:off x="3773823" y="2178118"/>
              <a:ext cx="568196" cy="392791"/>
            </a:xfrm>
            <a:custGeom>
              <a:avLst/>
              <a:gdLst>
                <a:gd name="T0" fmla="*/ 2147483647 w 358"/>
                <a:gd name="T1" fmla="*/ 2147483647 h 247"/>
                <a:gd name="T2" fmla="*/ 2147483647 w 358"/>
                <a:gd name="T3" fmla="*/ 2147483647 h 247"/>
                <a:gd name="T4" fmla="*/ 2147483647 w 358"/>
                <a:gd name="T5" fmla="*/ 2147483647 h 247"/>
                <a:gd name="T6" fmla="*/ 2147483647 w 358"/>
                <a:gd name="T7" fmla="*/ 2147483647 h 247"/>
                <a:gd name="T8" fmla="*/ 2147483647 w 358"/>
                <a:gd name="T9" fmla="*/ 2147483647 h 247"/>
                <a:gd name="T10" fmla="*/ 2147483647 w 358"/>
                <a:gd name="T11" fmla="*/ 2147483647 h 247"/>
                <a:gd name="T12" fmla="*/ 2147483647 w 358"/>
                <a:gd name="T13" fmla="*/ 2147483647 h 247"/>
                <a:gd name="T14" fmla="*/ 2147483647 w 358"/>
                <a:gd name="T15" fmla="*/ 2147483647 h 247"/>
                <a:gd name="T16" fmla="*/ 2147483647 w 358"/>
                <a:gd name="T17" fmla="*/ 2147483647 h 247"/>
                <a:gd name="T18" fmla="*/ 2147483647 w 358"/>
                <a:gd name="T19" fmla="*/ 2147483647 h 247"/>
                <a:gd name="T20" fmla="*/ 2147483647 w 358"/>
                <a:gd name="T21" fmla="*/ 2147483647 h 247"/>
                <a:gd name="T22" fmla="*/ 2147483647 w 358"/>
                <a:gd name="T23" fmla="*/ 2147483647 h 247"/>
                <a:gd name="T24" fmla="*/ 2147483647 w 358"/>
                <a:gd name="T25" fmla="*/ 2147483647 h 247"/>
                <a:gd name="T26" fmla="*/ 2147483647 w 358"/>
                <a:gd name="T27" fmla="*/ 0 h 247"/>
                <a:gd name="T28" fmla="*/ 2147483647 w 358"/>
                <a:gd name="T29" fmla="*/ 2147483647 h 247"/>
                <a:gd name="T30" fmla="*/ 2147483647 w 358"/>
                <a:gd name="T31" fmla="*/ 2147483647 h 247"/>
                <a:gd name="T32" fmla="*/ 2147483647 w 358"/>
                <a:gd name="T33" fmla="*/ 2147483647 h 247"/>
                <a:gd name="T34" fmla="*/ 2147483647 w 358"/>
                <a:gd name="T35" fmla="*/ 2147483647 h 247"/>
                <a:gd name="T36" fmla="*/ 2147483647 w 358"/>
                <a:gd name="T37" fmla="*/ 0 h 247"/>
                <a:gd name="T38" fmla="*/ 2147483647 w 358"/>
                <a:gd name="T39" fmla="*/ 2147483647 h 247"/>
                <a:gd name="T40" fmla="*/ 2147483647 w 358"/>
                <a:gd name="T41" fmla="*/ 2147483647 h 247"/>
                <a:gd name="T42" fmla="*/ 2147483647 w 358"/>
                <a:gd name="T43" fmla="*/ 2147483647 h 247"/>
                <a:gd name="T44" fmla="*/ 2147483647 w 358"/>
                <a:gd name="T45" fmla="*/ 2147483647 h 247"/>
                <a:gd name="T46" fmla="*/ 2147483647 w 358"/>
                <a:gd name="T47" fmla="*/ 2147483647 h 247"/>
                <a:gd name="T48" fmla="*/ 2147483647 w 358"/>
                <a:gd name="T49" fmla="*/ 2147483647 h 247"/>
                <a:gd name="T50" fmla="*/ 2147483647 w 358"/>
                <a:gd name="T51" fmla="*/ 2147483647 h 247"/>
                <a:gd name="T52" fmla="*/ 2147483647 w 358"/>
                <a:gd name="T53" fmla="*/ 2147483647 h 247"/>
                <a:gd name="T54" fmla="*/ 2147483647 w 358"/>
                <a:gd name="T55" fmla="*/ 2147483647 h 247"/>
                <a:gd name="T56" fmla="*/ 2147483647 w 358"/>
                <a:gd name="T57" fmla="*/ 2147483647 h 247"/>
                <a:gd name="T58" fmla="*/ 2147483647 w 358"/>
                <a:gd name="T59" fmla="*/ 2147483647 h 247"/>
                <a:gd name="T60" fmla="*/ 2147483647 w 358"/>
                <a:gd name="T61" fmla="*/ 2147483647 h 247"/>
                <a:gd name="T62" fmla="*/ 2147483647 w 358"/>
                <a:gd name="T63" fmla="*/ 2147483647 h 247"/>
                <a:gd name="T64" fmla="*/ 2147483647 w 358"/>
                <a:gd name="T65" fmla="*/ 2147483647 h 247"/>
                <a:gd name="T66" fmla="*/ 2147483647 w 358"/>
                <a:gd name="T67" fmla="*/ 2147483647 h 247"/>
                <a:gd name="T68" fmla="*/ 2147483647 w 358"/>
                <a:gd name="T69" fmla="*/ 2147483647 h 247"/>
                <a:gd name="T70" fmla="*/ 2147483647 w 358"/>
                <a:gd name="T71" fmla="*/ 2147483647 h 247"/>
                <a:gd name="T72" fmla="*/ 2147483647 w 358"/>
                <a:gd name="T73" fmla="*/ 2147483647 h 247"/>
                <a:gd name="T74" fmla="*/ 2147483647 w 358"/>
                <a:gd name="T75" fmla="*/ 2147483647 h 247"/>
                <a:gd name="T76" fmla="*/ 2147483647 w 358"/>
                <a:gd name="T77" fmla="*/ 2147483647 h 247"/>
                <a:gd name="T78" fmla="*/ 2147483647 w 358"/>
                <a:gd name="T79" fmla="*/ 2147483647 h 247"/>
                <a:gd name="T80" fmla="*/ 2147483647 w 358"/>
                <a:gd name="T81" fmla="*/ 2147483647 h 247"/>
                <a:gd name="T82" fmla="*/ 2147483647 w 358"/>
                <a:gd name="T83" fmla="*/ 2147483647 h 247"/>
                <a:gd name="T84" fmla="*/ 2147483647 w 358"/>
                <a:gd name="T85" fmla="*/ 2147483647 h 247"/>
                <a:gd name="T86" fmla="*/ 2147483647 w 358"/>
                <a:gd name="T87" fmla="*/ 2147483647 h 247"/>
                <a:gd name="T88" fmla="*/ 2147483647 w 358"/>
                <a:gd name="T89" fmla="*/ 2147483647 h 247"/>
                <a:gd name="T90" fmla="*/ 2147483647 w 358"/>
                <a:gd name="T91" fmla="*/ 2147483647 h 247"/>
                <a:gd name="T92" fmla="*/ 2147483647 w 358"/>
                <a:gd name="T93" fmla="*/ 2147483647 h 247"/>
                <a:gd name="T94" fmla="*/ 2147483647 w 358"/>
                <a:gd name="T95" fmla="*/ 2147483647 h 247"/>
                <a:gd name="T96" fmla="*/ 2147483647 w 358"/>
                <a:gd name="T97" fmla="*/ 2147483647 h 247"/>
                <a:gd name="T98" fmla="*/ 2147483647 w 358"/>
                <a:gd name="T99" fmla="*/ 2147483647 h 247"/>
                <a:gd name="T100" fmla="*/ 2147483647 w 358"/>
                <a:gd name="T101" fmla="*/ 2147483647 h 247"/>
                <a:gd name="T102" fmla="*/ 2147483647 w 358"/>
                <a:gd name="T103" fmla="*/ 2147483647 h 247"/>
                <a:gd name="T104" fmla="*/ 2147483647 w 358"/>
                <a:gd name="T105" fmla="*/ 2147483647 h 247"/>
                <a:gd name="T106" fmla="*/ 2147483647 w 358"/>
                <a:gd name="T107" fmla="*/ 2147483647 h 247"/>
                <a:gd name="T108" fmla="*/ 2147483647 w 358"/>
                <a:gd name="T109" fmla="*/ 2147483647 h 247"/>
                <a:gd name="T110" fmla="*/ 2147483647 w 358"/>
                <a:gd name="T111" fmla="*/ 2147483647 h 247"/>
                <a:gd name="T112" fmla="*/ 2147483647 w 358"/>
                <a:gd name="T113" fmla="*/ 2147483647 h 247"/>
                <a:gd name="T114" fmla="*/ 2147483647 w 358"/>
                <a:gd name="T115" fmla="*/ 2147483647 h 2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58"/>
                <a:gd name="T175" fmla="*/ 0 h 247"/>
                <a:gd name="T176" fmla="*/ 358 w 358"/>
                <a:gd name="T177" fmla="*/ 247 h 2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58" h="247">
                  <a:moveTo>
                    <a:pt x="20" y="126"/>
                  </a:moveTo>
                  <a:lnTo>
                    <a:pt x="13" y="114"/>
                  </a:lnTo>
                  <a:lnTo>
                    <a:pt x="7" y="108"/>
                  </a:lnTo>
                  <a:lnTo>
                    <a:pt x="0" y="102"/>
                  </a:lnTo>
                  <a:lnTo>
                    <a:pt x="0" y="90"/>
                  </a:lnTo>
                  <a:lnTo>
                    <a:pt x="7" y="90"/>
                  </a:lnTo>
                  <a:lnTo>
                    <a:pt x="13" y="84"/>
                  </a:lnTo>
                  <a:lnTo>
                    <a:pt x="20" y="84"/>
                  </a:lnTo>
                  <a:lnTo>
                    <a:pt x="20" y="78"/>
                  </a:lnTo>
                  <a:lnTo>
                    <a:pt x="27" y="72"/>
                  </a:lnTo>
                  <a:lnTo>
                    <a:pt x="27" y="66"/>
                  </a:lnTo>
                  <a:lnTo>
                    <a:pt x="34" y="66"/>
                  </a:lnTo>
                  <a:lnTo>
                    <a:pt x="27" y="54"/>
                  </a:lnTo>
                  <a:lnTo>
                    <a:pt x="27" y="48"/>
                  </a:lnTo>
                  <a:lnTo>
                    <a:pt x="40" y="48"/>
                  </a:lnTo>
                  <a:lnTo>
                    <a:pt x="47" y="48"/>
                  </a:lnTo>
                  <a:lnTo>
                    <a:pt x="61" y="48"/>
                  </a:lnTo>
                  <a:lnTo>
                    <a:pt x="54" y="36"/>
                  </a:lnTo>
                  <a:lnTo>
                    <a:pt x="61" y="36"/>
                  </a:lnTo>
                  <a:lnTo>
                    <a:pt x="67" y="36"/>
                  </a:lnTo>
                  <a:lnTo>
                    <a:pt x="74" y="30"/>
                  </a:lnTo>
                  <a:lnTo>
                    <a:pt x="81" y="24"/>
                  </a:lnTo>
                  <a:lnTo>
                    <a:pt x="88" y="24"/>
                  </a:lnTo>
                  <a:lnTo>
                    <a:pt x="101" y="24"/>
                  </a:lnTo>
                  <a:lnTo>
                    <a:pt x="115" y="18"/>
                  </a:lnTo>
                  <a:lnTo>
                    <a:pt x="128" y="18"/>
                  </a:lnTo>
                  <a:lnTo>
                    <a:pt x="128" y="30"/>
                  </a:lnTo>
                  <a:lnTo>
                    <a:pt x="128" y="24"/>
                  </a:lnTo>
                  <a:lnTo>
                    <a:pt x="148" y="24"/>
                  </a:lnTo>
                  <a:lnTo>
                    <a:pt x="148" y="18"/>
                  </a:lnTo>
                  <a:lnTo>
                    <a:pt x="155" y="18"/>
                  </a:lnTo>
                  <a:lnTo>
                    <a:pt x="155" y="24"/>
                  </a:lnTo>
                  <a:lnTo>
                    <a:pt x="162" y="24"/>
                  </a:lnTo>
                  <a:lnTo>
                    <a:pt x="168" y="24"/>
                  </a:lnTo>
                  <a:lnTo>
                    <a:pt x="168" y="18"/>
                  </a:lnTo>
                  <a:lnTo>
                    <a:pt x="175" y="18"/>
                  </a:lnTo>
                  <a:lnTo>
                    <a:pt x="182" y="18"/>
                  </a:lnTo>
                  <a:lnTo>
                    <a:pt x="182" y="12"/>
                  </a:lnTo>
                  <a:lnTo>
                    <a:pt x="189" y="12"/>
                  </a:lnTo>
                  <a:lnTo>
                    <a:pt x="189" y="6"/>
                  </a:lnTo>
                  <a:lnTo>
                    <a:pt x="189" y="0"/>
                  </a:lnTo>
                  <a:lnTo>
                    <a:pt x="195" y="0"/>
                  </a:lnTo>
                  <a:lnTo>
                    <a:pt x="195" y="6"/>
                  </a:lnTo>
                  <a:lnTo>
                    <a:pt x="195" y="0"/>
                  </a:lnTo>
                  <a:lnTo>
                    <a:pt x="195" y="6"/>
                  </a:lnTo>
                  <a:lnTo>
                    <a:pt x="202" y="6"/>
                  </a:lnTo>
                  <a:lnTo>
                    <a:pt x="202" y="0"/>
                  </a:lnTo>
                  <a:lnTo>
                    <a:pt x="202" y="6"/>
                  </a:lnTo>
                  <a:lnTo>
                    <a:pt x="209" y="12"/>
                  </a:lnTo>
                  <a:lnTo>
                    <a:pt x="216" y="12"/>
                  </a:lnTo>
                  <a:lnTo>
                    <a:pt x="229" y="12"/>
                  </a:lnTo>
                  <a:lnTo>
                    <a:pt x="236" y="0"/>
                  </a:lnTo>
                  <a:lnTo>
                    <a:pt x="242" y="0"/>
                  </a:lnTo>
                  <a:lnTo>
                    <a:pt x="256" y="6"/>
                  </a:lnTo>
                  <a:lnTo>
                    <a:pt x="263" y="6"/>
                  </a:lnTo>
                  <a:lnTo>
                    <a:pt x="276" y="0"/>
                  </a:lnTo>
                  <a:lnTo>
                    <a:pt x="283" y="0"/>
                  </a:lnTo>
                  <a:lnTo>
                    <a:pt x="290" y="6"/>
                  </a:lnTo>
                  <a:lnTo>
                    <a:pt x="296" y="12"/>
                  </a:lnTo>
                  <a:lnTo>
                    <a:pt x="303" y="18"/>
                  </a:lnTo>
                  <a:lnTo>
                    <a:pt x="303" y="12"/>
                  </a:lnTo>
                  <a:lnTo>
                    <a:pt x="310" y="12"/>
                  </a:lnTo>
                  <a:lnTo>
                    <a:pt x="317" y="6"/>
                  </a:lnTo>
                  <a:lnTo>
                    <a:pt x="317" y="12"/>
                  </a:lnTo>
                  <a:lnTo>
                    <a:pt x="323" y="12"/>
                  </a:lnTo>
                  <a:lnTo>
                    <a:pt x="323" y="18"/>
                  </a:lnTo>
                  <a:lnTo>
                    <a:pt x="317" y="24"/>
                  </a:lnTo>
                  <a:lnTo>
                    <a:pt x="317" y="30"/>
                  </a:lnTo>
                  <a:lnTo>
                    <a:pt x="323" y="36"/>
                  </a:lnTo>
                  <a:lnTo>
                    <a:pt x="330" y="42"/>
                  </a:lnTo>
                  <a:lnTo>
                    <a:pt x="330" y="36"/>
                  </a:lnTo>
                  <a:lnTo>
                    <a:pt x="337" y="36"/>
                  </a:lnTo>
                  <a:lnTo>
                    <a:pt x="337" y="30"/>
                  </a:lnTo>
                  <a:lnTo>
                    <a:pt x="344" y="30"/>
                  </a:lnTo>
                  <a:lnTo>
                    <a:pt x="344" y="36"/>
                  </a:lnTo>
                  <a:lnTo>
                    <a:pt x="350" y="42"/>
                  </a:lnTo>
                  <a:lnTo>
                    <a:pt x="350" y="36"/>
                  </a:lnTo>
                  <a:lnTo>
                    <a:pt x="357" y="42"/>
                  </a:lnTo>
                  <a:lnTo>
                    <a:pt x="357" y="48"/>
                  </a:lnTo>
                  <a:lnTo>
                    <a:pt x="344" y="54"/>
                  </a:lnTo>
                  <a:lnTo>
                    <a:pt x="344" y="60"/>
                  </a:lnTo>
                  <a:lnTo>
                    <a:pt x="337" y="66"/>
                  </a:lnTo>
                  <a:lnTo>
                    <a:pt x="337" y="72"/>
                  </a:lnTo>
                  <a:lnTo>
                    <a:pt x="344" y="72"/>
                  </a:lnTo>
                  <a:lnTo>
                    <a:pt x="344" y="78"/>
                  </a:lnTo>
                  <a:lnTo>
                    <a:pt x="350" y="90"/>
                  </a:lnTo>
                  <a:lnTo>
                    <a:pt x="350" y="84"/>
                  </a:lnTo>
                  <a:lnTo>
                    <a:pt x="350" y="90"/>
                  </a:lnTo>
                  <a:lnTo>
                    <a:pt x="350" y="96"/>
                  </a:lnTo>
                  <a:lnTo>
                    <a:pt x="350" y="102"/>
                  </a:lnTo>
                  <a:lnTo>
                    <a:pt x="344" y="108"/>
                  </a:lnTo>
                  <a:lnTo>
                    <a:pt x="344" y="114"/>
                  </a:lnTo>
                  <a:lnTo>
                    <a:pt x="337" y="114"/>
                  </a:lnTo>
                  <a:lnTo>
                    <a:pt x="337" y="120"/>
                  </a:lnTo>
                  <a:lnTo>
                    <a:pt x="344" y="126"/>
                  </a:lnTo>
                  <a:lnTo>
                    <a:pt x="344" y="132"/>
                  </a:lnTo>
                  <a:lnTo>
                    <a:pt x="344" y="138"/>
                  </a:lnTo>
                  <a:lnTo>
                    <a:pt x="337" y="144"/>
                  </a:lnTo>
                  <a:lnTo>
                    <a:pt x="330" y="144"/>
                  </a:lnTo>
                  <a:lnTo>
                    <a:pt x="323" y="144"/>
                  </a:lnTo>
                  <a:lnTo>
                    <a:pt x="323" y="150"/>
                  </a:lnTo>
                  <a:lnTo>
                    <a:pt x="323" y="156"/>
                  </a:lnTo>
                  <a:lnTo>
                    <a:pt x="323" y="162"/>
                  </a:lnTo>
                  <a:lnTo>
                    <a:pt x="317" y="162"/>
                  </a:lnTo>
                  <a:lnTo>
                    <a:pt x="317" y="174"/>
                  </a:lnTo>
                  <a:lnTo>
                    <a:pt x="310" y="168"/>
                  </a:lnTo>
                  <a:lnTo>
                    <a:pt x="303" y="168"/>
                  </a:lnTo>
                  <a:lnTo>
                    <a:pt x="303" y="174"/>
                  </a:lnTo>
                  <a:lnTo>
                    <a:pt x="310" y="180"/>
                  </a:lnTo>
                  <a:lnTo>
                    <a:pt x="303" y="186"/>
                  </a:lnTo>
                  <a:lnTo>
                    <a:pt x="310" y="192"/>
                  </a:lnTo>
                  <a:lnTo>
                    <a:pt x="303" y="192"/>
                  </a:lnTo>
                  <a:lnTo>
                    <a:pt x="303" y="198"/>
                  </a:lnTo>
                  <a:lnTo>
                    <a:pt x="310" y="204"/>
                  </a:lnTo>
                  <a:lnTo>
                    <a:pt x="310" y="210"/>
                  </a:lnTo>
                  <a:lnTo>
                    <a:pt x="303" y="216"/>
                  </a:lnTo>
                  <a:lnTo>
                    <a:pt x="296" y="222"/>
                  </a:lnTo>
                  <a:lnTo>
                    <a:pt x="290" y="216"/>
                  </a:lnTo>
                  <a:lnTo>
                    <a:pt x="283" y="222"/>
                  </a:lnTo>
                  <a:lnTo>
                    <a:pt x="283" y="228"/>
                  </a:lnTo>
                  <a:lnTo>
                    <a:pt x="290" y="228"/>
                  </a:lnTo>
                  <a:lnTo>
                    <a:pt x="290" y="234"/>
                  </a:lnTo>
                  <a:lnTo>
                    <a:pt x="283" y="228"/>
                  </a:lnTo>
                  <a:lnTo>
                    <a:pt x="276" y="228"/>
                  </a:lnTo>
                  <a:lnTo>
                    <a:pt x="269" y="234"/>
                  </a:lnTo>
                  <a:lnTo>
                    <a:pt x="269" y="228"/>
                  </a:lnTo>
                  <a:lnTo>
                    <a:pt x="256" y="234"/>
                  </a:lnTo>
                  <a:lnTo>
                    <a:pt x="256" y="228"/>
                  </a:lnTo>
                  <a:lnTo>
                    <a:pt x="249" y="228"/>
                  </a:lnTo>
                  <a:lnTo>
                    <a:pt x="229" y="222"/>
                  </a:lnTo>
                  <a:lnTo>
                    <a:pt x="222" y="222"/>
                  </a:lnTo>
                  <a:lnTo>
                    <a:pt x="216" y="228"/>
                  </a:lnTo>
                  <a:lnTo>
                    <a:pt x="222" y="240"/>
                  </a:lnTo>
                  <a:lnTo>
                    <a:pt x="216" y="246"/>
                  </a:lnTo>
                  <a:lnTo>
                    <a:pt x="216" y="240"/>
                  </a:lnTo>
                  <a:lnTo>
                    <a:pt x="202" y="222"/>
                  </a:lnTo>
                  <a:lnTo>
                    <a:pt x="209" y="216"/>
                  </a:lnTo>
                  <a:lnTo>
                    <a:pt x="202" y="216"/>
                  </a:lnTo>
                  <a:lnTo>
                    <a:pt x="209" y="210"/>
                  </a:lnTo>
                  <a:lnTo>
                    <a:pt x="202" y="210"/>
                  </a:lnTo>
                  <a:lnTo>
                    <a:pt x="195" y="210"/>
                  </a:lnTo>
                  <a:lnTo>
                    <a:pt x="189" y="216"/>
                  </a:lnTo>
                  <a:lnTo>
                    <a:pt x="182" y="216"/>
                  </a:lnTo>
                  <a:lnTo>
                    <a:pt x="168" y="216"/>
                  </a:lnTo>
                  <a:lnTo>
                    <a:pt x="168" y="222"/>
                  </a:lnTo>
                  <a:lnTo>
                    <a:pt x="162" y="216"/>
                  </a:lnTo>
                  <a:lnTo>
                    <a:pt x="148" y="222"/>
                  </a:lnTo>
                  <a:lnTo>
                    <a:pt x="141" y="222"/>
                  </a:lnTo>
                  <a:lnTo>
                    <a:pt x="141" y="228"/>
                  </a:lnTo>
                  <a:lnTo>
                    <a:pt x="135" y="222"/>
                  </a:lnTo>
                  <a:lnTo>
                    <a:pt x="128" y="228"/>
                  </a:lnTo>
                  <a:lnTo>
                    <a:pt x="121" y="216"/>
                  </a:lnTo>
                  <a:lnTo>
                    <a:pt x="115" y="216"/>
                  </a:lnTo>
                  <a:lnTo>
                    <a:pt x="108" y="216"/>
                  </a:lnTo>
                  <a:lnTo>
                    <a:pt x="101" y="216"/>
                  </a:lnTo>
                  <a:lnTo>
                    <a:pt x="94" y="210"/>
                  </a:lnTo>
                  <a:lnTo>
                    <a:pt x="81" y="198"/>
                  </a:lnTo>
                  <a:lnTo>
                    <a:pt x="74" y="198"/>
                  </a:lnTo>
                  <a:lnTo>
                    <a:pt x="67" y="198"/>
                  </a:lnTo>
                  <a:lnTo>
                    <a:pt x="61" y="192"/>
                  </a:lnTo>
                  <a:lnTo>
                    <a:pt x="54" y="192"/>
                  </a:lnTo>
                  <a:lnTo>
                    <a:pt x="47" y="192"/>
                  </a:lnTo>
                  <a:lnTo>
                    <a:pt x="40" y="186"/>
                  </a:lnTo>
                  <a:lnTo>
                    <a:pt x="34" y="174"/>
                  </a:lnTo>
                  <a:lnTo>
                    <a:pt x="27" y="174"/>
                  </a:lnTo>
                  <a:lnTo>
                    <a:pt x="27" y="168"/>
                  </a:lnTo>
                  <a:lnTo>
                    <a:pt x="27" y="162"/>
                  </a:lnTo>
                  <a:lnTo>
                    <a:pt x="20" y="156"/>
                  </a:lnTo>
                  <a:lnTo>
                    <a:pt x="13" y="150"/>
                  </a:lnTo>
                  <a:lnTo>
                    <a:pt x="7" y="150"/>
                  </a:lnTo>
                  <a:lnTo>
                    <a:pt x="7" y="144"/>
                  </a:lnTo>
                  <a:lnTo>
                    <a:pt x="7" y="132"/>
                  </a:lnTo>
                  <a:lnTo>
                    <a:pt x="13" y="126"/>
                  </a:lnTo>
                  <a:lnTo>
                    <a:pt x="20" y="126"/>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70" name="Freeform 32"/>
            <p:cNvSpPr>
              <a:spLocks/>
            </p:cNvSpPr>
            <p:nvPr/>
          </p:nvSpPr>
          <p:spPr bwMode="auto">
            <a:xfrm>
              <a:off x="6881682" y="5570206"/>
              <a:ext cx="335752" cy="296728"/>
            </a:xfrm>
            <a:custGeom>
              <a:avLst/>
              <a:gdLst>
                <a:gd name="T0" fmla="*/ 2147483647 w 211"/>
                <a:gd name="T1" fmla="*/ 2147483647 h 187"/>
                <a:gd name="T2" fmla="*/ 2147483647 w 211"/>
                <a:gd name="T3" fmla="*/ 2147483647 h 187"/>
                <a:gd name="T4" fmla="*/ 2147483647 w 211"/>
                <a:gd name="T5" fmla="*/ 2147483647 h 187"/>
                <a:gd name="T6" fmla="*/ 2147483647 w 211"/>
                <a:gd name="T7" fmla="*/ 2147483647 h 187"/>
                <a:gd name="T8" fmla="*/ 2147483647 w 211"/>
                <a:gd name="T9" fmla="*/ 2147483647 h 187"/>
                <a:gd name="T10" fmla="*/ 2147483647 w 211"/>
                <a:gd name="T11" fmla="*/ 2147483647 h 187"/>
                <a:gd name="T12" fmla="*/ 2147483647 w 211"/>
                <a:gd name="T13" fmla="*/ 2147483647 h 187"/>
                <a:gd name="T14" fmla="*/ 2147483647 w 211"/>
                <a:gd name="T15" fmla="*/ 2147483647 h 187"/>
                <a:gd name="T16" fmla="*/ 2147483647 w 211"/>
                <a:gd name="T17" fmla="*/ 2147483647 h 187"/>
                <a:gd name="T18" fmla="*/ 2147483647 w 211"/>
                <a:gd name="T19" fmla="*/ 2147483647 h 187"/>
                <a:gd name="T20" fmla="*/ 2147483647 w 211"/>
                <a:gd name="T21" fmla="*/ 2147483647 h 187"/>
                <a:gd name="T22" fmla="*/ 2147483647 w 211"/>
                <a:gd name="T23" fmla="*/ 2147483647 h 187"/>
                <a:gd name="T24" fmla="*/ 2147483647 w 211"/>
                <a:gd name="T25" fmla="*/ 2147483647 h 187"/>
                <a:gd name="T26" fmla="*/ 2147483647 w 211"/>
                <a:gd name="T27" fmla="*/ 2147483647 h 187"/>
                <a:gd name="T28" fmla="*/ 2147483647 w 211"/>
                <a:gd name="T29" fmla="*/ 2147483647 h 187"/>
                <a:gd name="T30" fmla="*/ 0 w 211"/>
                <a:gd name="T31" fmla="*/ 2147483647 h 187"/>
                <a:gd name="T32" fmla="*/ 2147483647 w 211"/>
                <a:gd name="T33" fmla="*/ 2147483647 h 187"/>
                <a:gd name="T34" fmla="*/ 2147483647 w 211"/>
                <a:gd name="T35" fmla="*/ 2147483647 h 187"/>
                <a:gd name="T36" fmla="*/ 2147483647 w 211"/>
                <a:gd name="T37" fmla="*/ 2147483647 h 187"/>
                <a:gd name="T38" fmla="*/ 2147483647 w 211"/>
                <a:gd name="T39" fmla="*/ 2147483647 h 187"/>
                <a:gd name="T40" fmla="*/ 2147483647 w 211"/>
                <a:gd name="T41" fmla="*/ 2147483647 h 187"/>
                <a:gd name="T42" fmla="*/ 2147483647 w 211"/>
                <a:gd name="T43" fmla="*/ 2147483647 h 187"/>
                <a:gd name="T44" fmla="*/ 2147483647 w 211"/>
                <a:gd name="T45" fmla="*/ 2147483647 h 187"/>
                <a:gd name="T46" fmla="*/ 2147483647 w 211"/>
                <a:gd name="T47" fmla="*/ 2147483647 h 187"/>
                <a:gd name="T48" fmla="*/ 2147483647 w 211"/>
                <a:gd name="T49" fmla="*/ 2147483647 h 187"/>
                <a:gd name="T50" fmla="*/ 2147483647 w 211"/>
                <a:gd name="T51" fmla="*/ 2147483647 h 187"/>
                <a:gd name="T52" fmla="*/ 2147483647 w 211"/>
                <a:gd name="T53" fmla="*/ 2147483647 h 187"/>
                <a:gd name="T54" fmla="*/ 2147483647 w 211"/>
                <a:gd name="T55" fmla="*/ 2147483647 h 187"/>
                <a:gd name="T56" fmla="*/ 2147483647 w 211"/>
                <a:gd name="T57" fmla="*/ 2147483647 h 187"/>
                <a:gd name="T58" fmla="*/ 2147483647 w 211"/>
                <a:gd name="T59" fmla="*/ 2147483647 h 187"/>
                <a:gd name="T60" fmla="*/ 2147483647 w 211"/>
                <a:gd name="T61" fmla="*/ 2147483647 h 187"/>
                <a:gd name="T62" fmla="*/ 2147483647 w 211"/>
                <a:gd name="T63" fmla="*/ 2147483647 h 187"/>
                <a:gd name="T64" fmla="*/ 2147483647 w 211"/>
                <a:gd name="T65" fmla="*/ 2147483647 h 187"/>
                <a:gd name="T66" fmla="*/ 2147483647 w 211"/>
                <a:gd name="T67" fmla="*/ 2147483647 h 187"/>
                <a:gd name="T68" fmla="*/ 2147483647 w 211"/>
                <a:gd name="T69" fmla="*/ 2147483647 h 187"/>
                <a:gd name="T70" fmla="*/ 2147483647 w 211"/>
                <a:gd name="T71" fmla="*/ 2147483647 h 187"/>
                <a:gd name="T72" fmla="*/ 2147483647 w 211"/>
                <a:gd name="T73" fmla="*/ 2147483647 h 187"/>
                <a:gd name="T74" fmla="*/ 2147483647 w 211"/>
                <a:gd name="T75" fmla="*/ 2147483647 h 187"/>
                <a:gd name="T76" fmla="*/ 2147483647 w 211"/>
                <a:gd name="T77" fmla="*/ 2147483647 h 187"/>
                <a:gd name="T78" fmla="*/ 2147483647 w 211"/>
                <a:gd name="T79" fmla="*/ 2147483647 h 187"/>
                <a:gd name="T80" fmla="*/ 2147483647 w 211"/>
                <a:gd name="T81" fmla="*/ 2147483647 h 187"/>
                <a:gd name="T82" fmla="*/ 2147483647 w 211"/>
                <a:gd name="T83" fmla="*/ 2147483647 h 187"/>
                <a:gd name="T84" fmla="*/ 2147483647 w 211"/>
                <a:gd name="T85" fmla="*/ 2147483647 h 18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11"/>
                <a:gd name="T130" fmla="*/ 0 h 187"/>
                <a:gd name="T131" fmla="*/ 211 w 211"/>
                <a:gd name="T132" fmla="*/ 187 h 18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11" h="187">
                  <a:moveTo>
                    <a:pt x="169" y="96"/>
                  </a:moveTo>
                  <a:lnTo>
                    <a:pt x="163" y="102"/>
                  </a:lnTo>
                  <a:lnTo>
                    <a:pt x="156" y="108"/>
                  </a:lnTo>
                  <a:lnTo>
                    <a:pt x="149" y="108"/>
                  </a:lnTo>
                  <a:lnTo>
                    <a:pt x="142" y="102"/>
                  </a:lnTo>
                  <a:lnTo>
                    <a:pt x="135" y="102"/>
                  </a:lnTo>
                  <a:lnTo>
                    <a:pt x="135" y="108"/>
                  </a:lnTo>
                  <a:lnTo>
                    <a:pt x="135" y="102"/>
                  </a:lnTo>
                  <a:lnTo>
                    <a:pt x="129" y="108"/>
                  </a:lnTo>
                  <a:lnTo>
                    <a:pt x="129" y="114"/>
                  </a:lnTo>
                  <a:lnTo>
                    <a:pt x="115" y="114"/>
                  </a:lnTo>
                  <a:lnTo>
                    <a:pt x="129" y="120"/>
                  </a:lnTo>
                  <a:lnTo>
                    <a:pt x="129" y="126"/>
                  </a:lnTo>
                  <a:lnTo>
                    <a:pt x="135" y="132"/>
                  </a:lnTo>
                  <a:lnTo>
                    <a:pt x="142" y="132"/>
                  </a:lnTo>
                  <a:lnTo>
                    <a:pt x="149" y="132"/>
                  </a:lnTo>
                  <a:lnTo>
                    <a:pt x="156" y="138"/>
                  </a:lnTo>
                  <a:lnTo>
                    <a:pt x="163" y="138"/>
                  </a:lnTo>
                  <a:lnTo>
                    <a:pt x="156" y="144"/>
                  </a:lnTo>
                  <a:lnTo>
                    <a:pt x="149" y="150"/>
                  </a:lnTo>
                  <a:lnTo>
                    <a:pt x="149" y="156"/>
                  </a:lnTo>
                  <a:lnTo>
                    <a:pt x="149" y="162"/>
                  </a:lnTo>
                  <a:lnTo>
                    <a:pt x="135" y="162"/>
                  </a:lnTo>
                  <a:lnTo>
                    <a:pt x="129" y="162"/>
                  </a:lnTo>
                  <a:lnTo>
                    <a:pt x="122" y="168"/>
                  </a:lnTo>
                  <a:lnTo>
                    <a:pt x="129" y="168"/>
                  </a:lnTo>
                  <a:lnTo>
                    <a:pt x="129" y="174"/>
                  </a:lnTo>
                  <a:lnTo>
                    <a:pt x="129" y="180"/>
                  </a:lnTo>
                  <a:lnTo>
                    <a:pt x="108" y="168"/>
                  </a:lnTo>
                  <a:lnTo>
                    <a:pt x="102" y="168"/>
                  </a:lnTo>
                  <a:lnTo>
                    <a:pt x="108" y="174"/>
                  </a:lnTo>
                  <a:lnTo>
                    <a:pt x="115" y="180"/>
                  </a:lnTo>
                  <a:lnTo>
                    <a:pt x="108" y="180"/>
                  </a:lnTo>
                  <a:lnTo>
                    <a:pt x="108" y="186"/>
                  </a:lnTo>
                  <a:lnTo>
                    <a:pt x="102" y="186"/>
                  </a:lnTo>
                  <a:lnTo>
                    <a:pt x="95" y="186"/>
                  </a:lnTo>
                  <a:lnTo>
                    <a:pt x="81" y="180"/>
                  </a:lnTo>
                  <a:lnTo>
                    <a:pt x="75" y="186"/>
                  </a:lnTo>
                  <a:lnTo>
                    <a:pt x="75" y="174"/>
                  </a:lnTo>
                  <a:lnTo>
                    <a:pt x="61" y="174"/>
                  </a:lnTo>
                  <a:lnTo>
                    <a:pt x="47" y="168"/>
                  </a:lnTo>
                  <a:lnTo>
                    <a:pt x="34" y="180"/>
                  </a:lnTo>
                  <a:lnTo>
                    <a:pt x="20" y="174"/>
                  </a:lnTo>
                  <a:lnTo>
                    <a:pt x="14" y="174"/>
                  </a:lnTo>
                  <a:lnTo>
                    <a:pt x="7" y="174"/>
                  </a:lnTo>
                  <a:lnTo>
                    <a:pt x="7" y="168"/>
                  </a:lnTo>
                  <a:lnTo>
                    <a:pt x="7" y="162"/>
                  </a:lnTo>
                  <a:lnTo>
                    <a:pt x="0" y="156"/>
                  </a:lnTo>
                  <a:lnTo>
                    <a:pt x="7" y="150"/>
                  </a:lnTo>
                  <a:lnTo>
                    <a:pt x="14" y="138"/>
                  </a:lnTo>
                  <a:lnTo>
                    <a:pt x="20" y="132"/>
                  </a:lnTo>
                  <a:lnTo>
                    <a:pt x="27" y="132"/>
                  </a:lnTo>
                  <a:lnTo>
                    <a:pt x="20" y="120"/>
                  </a:lnTo>
                  <a:lnTo>
                    <a:pt x="14" y="120"/>
                  </a:lnTo>
                  <a:lnTo>
                    <a:pt x="20" y="114"/>
                  </a:lnTo>
                  <a:lnTo>
                    <a:pt x="14" y="114"/>
                  </a:lnTo>
                  <a:lnTo>
                    <a:pt x="20" y="114"/>
                  </a:lnTo>
                  <a:lnTo>
                    <a:pt x="20" y="108"/>
                  </a:lnTo>
                  <a:lnTo>
                    <a:pt x="20" y="96"/>
                  </a:lnTo>
                  <a:lnTo>
                    <a:pt x="27" y="90"/>
                  </a:lnTo>
                  <a:lnTo>
                    <a:pt x="20" y="90"/>
                  </a:lnTo>
                  <a:lnTo>
                    <a:pt x="20" y="84"/>
                  </a:lnTo>
                  <a:lnTo>
                    <a:pt x="27" y="78"/>
                  </a:lnTo>
                  <a:lnTo>
                    <a:pt x="20" y="72"/>
                  </a:lnTo>
                  <a:lnTo>
                    <a:pt x="27" y="72"/>
                  </a:lnTo>
                  <a:lnTo>
                    <a:pt x="27" y="66"/>
                  </a:lnTo>
                  <a:lnTo>
                    <a:pt x="34" y="72"/>
                  </a:lnTo>
                  <a:lnTo>
                    <a:pt x="34" y="66"/>
                  </a:lnTo>
                  <a:lnTo>
                    <a:pt x="41" y="66"/>
                  </a:lnTo>
                  <a:lnTo>
                    <a:pt x="47" y="60"/>
                  </a:lnTo>
                  <a:lnTo>
                    <a:pt x="54" y="60"/>
                  </a:lnTo>
                  <a:lnTo>
                    <a:pt x="54" y="54"/>
                  </a:lnTo>
                  <a:lnTo>
                    <a:pt x="61" y="42"/>
                  </a:lnTo>
                  <a:lnTo>
                    <a:pt x="54" y="36"/>
                  </a:lnTo>
                  <a:lnTo>
                    <a:pt x="54" y="30"/>
                  </a:lnTo>
                  <a:lnTo>
                    <a:pt x="47" y="30"/>
                  </a:lnTo>
                  <a:lnTo>
                    <a:pt x="54" y="30"/>
                  </a:lnTo>
                  <a:lnTo>
                    <a:pt x="47" y="24"/>
                  </a:lnTo>
                  <a:lnTo>
                    <a:pt x="54" y="18"/>
                  </a:lnTo>
                  <a:lnTo>
                    <a:pt x="61" y="18"/>
                  </a:lnTo>
                  <a:lnTo>
                    <a:pt x="68" y="12"/>
                  </a:lnTo>
                  <a:lnTo>
                    <a:pt x="81" y="12"/>
                  </a:lnTo>
                  <a:lnTo>
                    <a:pt x="88" y="12"/>
                  </a:lnTo>
                  <a:lnTo>
                    <a:pt x="88" y="6"/>
                  </a:lnTo>
                  <a:lnTo>
                    <a:pt x="95" y="12"/>
                  </a:lnTo>
                  <a:lnTo>
                    <a:pt x="102" y="12"/>
                  </a:lnTo>
                  <a:lnTo>
                    <a:pt x="102" y="24"/>
                  </a:lnTo>
                  <a:lnTo>
                    <a:pt x="108" y="24"/>
                  </a:lnTo>
                  <a:lnTo>
                    <a:pt x="115" y="12"/>
                  </a:lnTo>
                  <a:lnTo>
                    <a:pt x="122" y="6"/>
                  </a:lnTo>
                  <a:lnTo>
                    <a:pt x="129" y="0"/>
                  </a:lnTo>
                  <a:lnTo>
                    <a:pt x="135" y="0"/>
                  </a:lnTo>
                  <a:lnTo>
                    <a:pt x="135" y="6"/>
                  </a:lnTo>
                  <a:lnTo>
                    <a:pt x="129" y="12"/>
                  </a:lnTo>
                  <a:lnTo>
                    <a:pt x="135" y="12"/>
                  </a:lnTo>
                  <a:lnTo>
                    <a:pt x="142" y="24"/>
                  </a:lnTo>
                  <a:lnTo>
                    <a:pt x="163" y="24"/>
                  </a:lnTo>
                  <a:lnTo>
                    <a:pt x="169" y="24"/>
                  </a:lnTo>
                  <a:lnTo>
                    <a:pt x="169" y="18"/>
                  </a:lnTo>
                  <a:lnTo>
                    <a:pt x="176" y="18"/>
                  </a:lnTo>
                  <a:lnTo>
                    <a:pt x="183" y="18"/>
                  </a:lnTo>
                  <a:lnTo>
                    <a:pt x="183" y="24"/>
                  </a:lnTo>
                  <a:lnTo>
                    <a:pt x="176" y="30"/>
                  </a:lnTo>
                  <a:lnTo>
                    <a:pt x="183" y="36"/>
                  </a:lnTo>
                  <a:lnTo>
                    <a:pt x="176" y="42"/>
                  </a:lnTo>
                  <a:lnTo>
                    <a:pt x="176" y="48"/>
                  </a:lnTo>
                  <a:lnTo>
                    <a:pt x="183" y="48"/>
                  </a:lnTo>
                  <a:lnTo>
                    <a:pt x="176" y="54"/>
                  </a:lnTo>
                  <a:lnTo>
                    <a:pt x="183" y="60"/>
                  </a:lnTo>
                  <a:lnTo>
                    <a:pt x="183" y="54"/>
                  </a:lnTo>
                  <a:lnTo>
                    <a:pt x="190" y="54"/>
                  </a:lnTo>
                  <a:lnTo>
                    <a:pt x="203" y="48"/>
                  </a:lnTo>
                  <a:lnTo>
                    <a:pt x="203" y="54"/>
                  </a:lnTo>
                  <a:lnTo>
                    <a:pt x="196" y="66"/>
                  </a:lnTo>
                  <a:lnTo>
                    <a:pt x="203" y="66"/>
                  </a:lnTo>
                  <a:lnTo>
                    <a:pt x="196" y="66"/>
                  </a:lnTo>
                  <a:lnTo>
                    <a:pt x="203" y="66"/>
                  </a:lnTo>
                  <a:lnTo>
                    <a:pt x="210" y="72"/>
                  </a:lnTo>
                  <a:lnTo>
                    <a:pt x="210" y="78"/>
                  </a:lnTo>
                  <a:lnTo>
                    <a:pt x="210" y="84"/>
                  </a:lnTo>
                  <a:lnTo>
                    <a:pt x="203" y="96"/>
                  </a:lnTo>
                  <a:lnTo>
                    <a:pt x="203" y="108"/>
                  </a:lnTo>
                  <a:lnTo>
                    <a:pt x="203" y="114"/>
                  </a:lnTo>
                  <a:lnTo>
                    <a:pt x="196" y="114"/>
                  </a:lnTo>
                  <a:lnTo>
                    <a:pt x="190" y="108"/>
                  </a:lnTo>
                  <a:lnTo>
                    <a:pt x="183" y="102"/>
                  </a:lnTo>
                  <a:lnTo>
                    <a:pt x="176" y="102"/>
                  </a:lnTo>
                  <a:lnTo>
                    <a:pt x="176" y="96"/>
                  </a:lnTo>
                  <a:lnTo>
                    <a:pt x="169" y="96"/>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71" name="Freeform 33"/>
            <p:cNvSpPr>
              <a:spLocks/>
            </p:cNvSpPr>
            <p:nvPr/>
          </p:nvSpPr>
          <p:spPr bwMode="auto">
            <a:xfrm>
              <a:off x="5519302" y="2092729"/>
              <a:ext cx="462736" cy="219877"/>
            </a:xfrm>
            <a:custGeom>
              <a:avLst/>
              <a:gdLst>
                <a:gd name="T0" fmla="*/ 2147483647 w 291"/>
                <a:gd name="T1" fmla="*/ 2147483647 h 139"/>
                <a:gd name="T2" fmla="*/ 2147483647 w 291"/>
                <a:gd name="T3" fmla="*/ 2147483647 h 139"/>
                <a:gd name="T4" fmla="*/ 2147483647 w 291"/>
                <a:gd name="T5" fmla="*/ 2147483647 h 139"/>
                <a:gd name="T6" fmla="*/ 2147483647 w 291"/>
                <a:gd name="T7" fmla="*/ 2147483647 h 139"/>
                <a:gd name="T8" fmla="*/ 2147483647 w 291"/>
                <a:gd name="T9" fmla="*/ 2147483647 h 139"/>
                <a:gd name="T10" fmla="*/ 0 w 291"/>
                <a:gd name="T11" fmla="*/ 2147483647 h 139"/>
                <a:gd name="T12" fmla="*/ 2147483647 w 291"/>
                <a:gd name="T13" fmla="*/ 2147483647 h 139"/>
                <a:gd name="T14" fmla="*/ 2147483647 w 291"/>
                <a:gd name="T15" fmla="*/ 2147483647 h 139"/>
                <a:gd name="T16" fmla="*/ 2147483647 w 291"/>
                <a:gd name="T17" fmla="*/ 2147483647 h 139"/>
                <a:gd name="T18" fmla="*/ 2147483647 w 291"/>
                <a:gd name="T19" fmla="*/ 2147483647 h 139"/>
                <a:gd name="T20" fmla="*/ 2147483647 w 291"/>
                <a:gd name="T21" fmla="*/ 2147483647 h 139"/>
                <a:gd name="T22" fmla="*/ 2147483647 w 291"/>
                <a:gd name="T23" fmla="*/ 2147483647 h 139"/>
                <a:gd name="T24" fmla="*/ 2147483647 w 291"/>
                <a:gd name="T25" fmla="*/ 2147483647 h 139"/>
                <a:gd name="T26" fmla="*/ 2147483647 w 291"/>
                <a:gd name="T27" fmla="*/ 2147483647 h 139"/>
                <a:gd name="T28" fmla="*/ 2147483647 w 291"/>
                <a:gd name="T29" fmla="*/ 2147483647 h 139"/>
                <a:gd name="T30" fmla="*/ 2147483647 w 291"/>
                <a:gd name="T31" fmla="*/ 2147483647 h 139"/>
                <a:gd name="T32" fmla="*/ 2147483647 w 291"/>
                <a:gd name="T33" fmla="*/ 2147483647 h 139"/>
                <a:gd name="T34" fmla="*/ 2147483647 w 291"/>
                <a:gd name="T35" fmla="*/ 2147483647 h 139"/>
                <a:gd name="T36" fmla="*/ 2147483647 w 291"/>
                <a:gd name="T37" fmla="*/ 2147483647 h 139"/>
                <a:gd name="T38" fmla="*/ 2147483647 w 291"/>
                <a:gd name="T39" fmla="*/ 2147483647 h 139"/>
                <a:gd name="T40" fmla="*/ 2147483647 w 291"/>
                <a:gd name="T41" fmla="*/ 2147483647 h 139"/>
                <a:gd name="T42" fmla="*/ 2147483647 w 291"/>
                <a:gd name="T43" fmla="*/ 0 h 139"/>
                <a:gd name="T44" fmla="*/ 2147483647 w 291"/>
                <a:gd name="T45" fmla="*/ 0 h 139"/>
                <a:gd name="T46" fmla="*/ 2147483647 w 291"/>
                <a:gd name="T47" fmla="*/ 2147483647 h 139"/>
                <a:gd name="T48" fmla="*/ 2147483647 w 291"/>
                <a:gd name="T49" fmla="*/ 2147483647 h 139"/>
                <a:gd name="T50" fmla="*/ 2147483647 w 291"/>
                <a:gd name="T51" fmla="*/ 2147483647 h 139"/>
                <a:gd name="T52" fmla="*/ 2147483647 w 291"/>
                <a:gd name="T53" fmla="*/ 2147483647 h 139"/>
                <a:gd name="T54" fmla="*/ 2147483647 w 291"/>
                <a:gd name="T55" fmla="*/ 2147483647 h 139"/>
                <a:gd name="T56" fmla="*/ 2147483647 w 291"/>
                <a:gd name="T57" fmla="*/ 2147483647 h 139"/>
                <a:gd name="T58" fmla="*/ 2147483647 w 291"/>
                <a:gd name="T59" fmla="*/ 2147483647 h 139"/>
                <a:gd name="T60" fmla="*/ 2147483647 w 291"/>
                <a:gd name="T61" fmla="*/ 2147483647 h 139"/>
                <a:gd name="T62" fmla="*/ 2147483647 w 291"/>
                <a:gd name="T63" fmla="*/ 2147483647 h 139"/>
                <a:gd name="T64" fmla="*/ 2147483647 w 291"/>
                <a:gd name="T65" fmla="*/ 2147483647 h 139"/>
                <a:gd name="T66" fmla="*/ 2147483647 w 291"/>
                <a:gd name="T67" fmla="*/ 2147483647 h 139"/>
                <a:gd name="T68" fmla="*/ 2147483647 w 291"/>
                <a:gd name="T69" fmla="*/ 2147483647 h 139"/>
                <a:gd name="T70" fmla="*/ 2147483647 w 291"/>
                <a:gd name="T71" fmla="*/ 2147483647 h 139"/>
                <a:gd name="T72" fmla="*/ 2147483647 w 291"/>
                <a:gd name="T73" fmla="*/ 2147483647 h 139"/>
                <a:gd name="T74" fmla="*/ 2147483647 w 291"/>
                <a:gd name="T75" fmla="*/ 2147483647 h 139"/>
                <a:gd name="T76" fmla="*/ 2147483647 w 291"/>
                <a:gd name="T77" fmla="*/ 2147483647 h 139"/>
                <a:gd name="T78" fmla="*/ 2147483647 w 291"/>
                <a:gd name="T79" fmla="*/ 2147483647 h 139"/>
                <a:gd name="T80" fmla="*/ 2147483647 w 291"/>
                <a:gd name="T81" fmla="*/ 2147483647 h 139"/>
                <a:gd name="T82" fmla="*/ 2147483647 w 291"/>
                <a:gd name="T83" fmla="*/ 2147483647 h 139"/>
                <a:gd name="T84" fmla="*/ 2147483647 w 291"/>
                <a:gd name="T85" fmla="*/ 2147483647 h 139"/>
                <a:gd name="T86" fmla="*/ 2147483647 w 291"/>
                <a:gd name="T87" fmla="*/ 2147483647 h 139"/>
                <a:gd name="T88" fmla="*/ 2147483647 w 291"/>
                <a:gd name="T89" fmla="*/ 2147483647 h 139"/>
                <a:gd name="T90" fmla="*/ 2147483647 w 291"/>
                <a:gd name="T91" fmla="*/ 2147483647 h 139"/>
                <a:gd name="T92" fmla="*/ 2147483647 w 291"/>
                <a:gd name="T93" fmla="*/ 2147483647 h 139"/>
                <a:gd name="T94" fmla="*/ 2147483647 w 291"/>
                <a:gd name="T95" fmla="*/ 2147483647 h 139"/>
                <a:gd name="T96" fmla="*/ 2147483647 w 291"/>
                <a:gd name="T97" fmla="*/ 2147483647 h 139"/>
                <a:gd name="T98" fmla="*/ 2147483647 w 291"/>
                <a:gd name="T99" fmla="*/ 2147483647 h 139"/>
                <a:gd name="T100" fmla="*/ 2147483647 w 291"/>
                <a:gd name="T101" fmla="*/ 2147483647 h 139"/>
                <a:gd name="T102" fmla="*/ 2147483647 w 291"/>
                <a:gd name="T103" fmla="*/ 2147483647 h 1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91"/>
                <a:gd name="T157" fmla="*/ 0 h 139"/>
                <a:gd name="T158" fmla="*/ 291 w 291"/>
                <a:gd name="T159" fmla="*/ 139 h 13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91" h="139">
                  <a:moveTo>
                    <a:pt x="94" y="96"/>
                  </a:moveTo>
                  <a:lnTo>
                    <a:pt x="88" y="90"/>
                  </a:lnTo>
                  <a:lnTo>
                    <a:pt x="67" y="84"/>
                  </a:lnTo>
                  <a:lnTo>
                    <a:pt x="61" y="78"/>
                  </a:lnTo>
                  <a:lnTo>
                    <a:pt x="40" y="72"/>
                  </a:lnTo>
                  <a:lnTo>
                    <a:pt x="34" y="72"/>
                  </a:lnTo>
                  <a:lnTo>
                    <a:pt x="27" y="78"/>
                  </a:lnTo>
                  <a:lnTo>
                    <a:pt x="13" y="84"/>
                  </a:lnTo>
                  <a:lnTo>
                    <a:pt x="13" y="90"/>
                  </a:lnTo>
                  <a:lnTo>
                    <a:pt x="7" y="90"/>
                  </a:lnTo>
                  <a:lnTo>
                    <a:pt x="7" y="78"/>
                  </a:lnTo>
                  <a:lnTo>
                    <a:pt x="0" y="78"/>
                  </a:lnTo>
                  <a:lnTo>
                    <a:pt x="13" y="60"/>
                  </a:lnTo>
                  <a:lnTo>
                    <a:pt x="20" y="54"/>
                  </a:lnTo>
                  <a:lnTo>
                    <a:pt x="27" y="54"/>
                  </a:lnTo>
                  <a:lnTo>
                    <a:pt x="34" y="54"/>
                  </a:lnTo>
                  <a:lnTo>
                    <a:pt x="27" y="42"/>
                  </a:lnTo>
                  <a:lnTo>
                    <a:pt x="7" y="36"/>
                  </a:lnTo>
                  <a:lnTo>
                    <a:pt x="0" y="30"/>
                  </a:lnTo>
                  <a:lnTo>
                    <a:pt x="7" y="24"/>
                  </a:lnTo>
                  <a:lnTo>
                    <a:pt x="0" y="18"/>
                  </a:lnTo>
                  <a:lnTo>
                    <a:pt x="7" y="18"/>
                  </a:lnTo>
                  <a:lnTo>
                    <a:pt x="13" y="12"/>
                  </a:lnTo>
                  <a:lnTo>
                    <a:pt x="20" y="12"/>
                  </a:lnTo>
                  <a:lnTo>
                    <a:pt x="27" y="18"/>
                  </a:lnTo>
                  <a:lnTo>
                    <a:pt x="34" y="12"/>
                  </a:lnTo>
                  <a:lnTo>
                    <a:pt x="40" y="18"/>
                  </a:lnTo>
                  <a:lnTo>
                    <a:pt x="47" y="18"/>
                  </a:lnTo>
                  <a:lnTo>
                    <a:pt x="47" y="24"/>
                  </a:lnTo>
                  <a:lnTo>
                    <a:pt x="54" y="18"/>
                  </a:lnTo>
                  <a:lnTo>
                    <a:pt x="67" y="18"/>
                  </a:lnTo>
                  <a:lnTo>
                    <a:pt x="74" y="24"/>
                  </a:lnTo>
                  <a:lnTo>
                    <a:pt x="88" y="24"/>
                  </a:lnTo>
                  <a:lnTo>
                    <a:pt x="88" y="30"/>
                  </a:lnTo>
                  <a:lnTo>
                    <a:pt x="94" y="30"/>
                  </a:lnTo>
                  <a:lnTo>
                    <a:pt x="101" y="30"/>
                  </a:lnTo>
                  <a:lnTo>
                    <a:pt x="121" y="18"/>
                  </a:lnTo>
                  <a:lnTo>
                    <a:pt x="121" y="12"/>
                  </a:lnTo>
                  <a:lnTo>
                    <a:pt x="128" y="12"/>
                  </a:lnTo>
                  <a:lnTo>
                    <a:pt x="135" y="12"/>
                  </a:lnTo>
                  <a:lnTo>
                    <a:pt x="142" y="6"/>
                  </a:lnTo>
                  <a:lnTo>
                    <a:pt x="148" y="6"/>
                  </a:lnTo>
                  <a:lnTo>
                    <a:pt x="169" y="6"/>
                  </a:lnTo>
                  <a:lnTo>
                    <a:pt x="182" y="0"/>
                  </a:lnTo>
                  <a:lnTo>
                    <a:pt x="196" y="0"/>
                  </a:lnTo>
                  <a:lnTo>
                    <a:pt x="202" y="0"/>
                  </a:lnTo>
                  <a:lnTo>
                    <a:pt x="202" y="6"/>
                  </a:lnTo>
                  <a:lnTo>
                    <a:pt x="209" y="6"/>
                  </a:lnTo>
                  <a:lnTo>
                    <a:pt x="216" y="6"/>
                  </a:lnTo>
                  <a:lnTo>
                    <a:pt x="216" y="12"/>
                  </a:lnTo>
                  <a:lnTo>
                    <a:pt x="223" y="18"/>
                  </a:lnTo>
                  <a:lnTo>
                    <a:pt x="229" y="18"/>
                  </a:lnTo>
                  <a:lnTo>
                    <a:pt x="229" y="12"/>
                  </a:lnTo>
                  <a:lnTo>
                    <a:pt x="236" y="18"/>
                  </a:lnTo>
                  <a:lnTo>
                    <a:pt x="250" y="18"/>
                  </a:lnTo>
                  <a:lnTo>
                    <a:pt x="250" y="12"/>
                  </a:lnTo>
                  <a:lnTo>
                    <a:pt x="256" y="12"/>
                  </a:lnTo>
                  <a:lnTo>
                    <a:pt x="263" y="18"/>
                  </a:lnTo>
                  <a:lnTo>
                    <a:pt x="263" y="24"/>
                  </a:lnTo>
                  <a:lnTo>
                    <a:pt x="263" y="30"/>
                  </a:lnTo>
                  <a:lnTo>
                    <a:pt x="263" y="36"/>
                  </a:lnTo>
                  <a:lnTo>
                    <a:pt x="277" y="42"/>
                  </a:lnTo>
                  <a:lnTo>
                    <a:pt x="277" y="48"/>
                  </a:lnTo>
                  <a:lnTo>
                    <a:pt x="290" y="54"/>
                  </a:lnTo>
                  <a:lnTo>
                    <a:pt x="277" y="54"/>
                  </a:lnTo>
                  <a:lnTo>
                    <a:pt x="283" y="54"/>
                  </a:lnTo>
                  <a:lnTo>
                    <a:pt x="277" y="48"/>
                  </a:lnTo>
                  <a:lnTo>
                    <a:pt x="277" y="42"/>
                  </a:lnTo>
                  <a:lnTo>
                    <a:pt x="263" y="42"/>
                  </a:lnTo>
                  <a:lnTo>
                    <a:pt x="263" y="48"/>
                  </a:lnTo>
                  <a:lnTo>
                    <a:pt x="256" y="48"/>
                  </a:lnTo>
                  <a:lnTo>
                    <a:pt x="263" y="48"/>
                  </a:lnTo>
                  <a:lnTo>
                    <a:pt x="256" y="66"/>
                  </a:lnTo>
                  <a:lnTo>
                    <a:pt x="256" y="96"/>
                  </a:lnTo>
                  <a:lnTo>
                    <a:pt x="256" y="108"/>
                  </a:lnTo>
                  <a:lnTo>
                    <a:pt x="250" y="114"/>
                  </a:lnTo>
                  <a:lnTo>
                    <a:pt x="236" y="132"/>
                  </a:lnTo>
                  <a:lnTo>
                    <a:pt x="229" y="138"/>
                  </a:lnTo>
                  <a:lnTo>
                    <a:pt x="229" y="132"/>
                  </a:lnTo>
                  <a:lnTo>
                    <a:pt x="229" y="138"/>
                  </a:lnTo>
                  <a:lnTo>
                    <a:pt x="223" y="138"/>
                  </a:lnTo>
                  <a:lnTo>
                    <a:pt x="216" y="132"/>
                  </a:lnTo>
                  <a:lnTo>
                    <a:pt x="209" y="132"/>
                  </a:lnTo>
                  <a:lnTo>
                    <a:pt x="209" y="138"/>
                  </a:lnTo>
                  <a:lnTo>
                    <a:pt x="202" y="132"/>
                  </a:lnTo>
                  <a:lnTo>
                    <a:pt x="202" y="126"/>
                  </a:lnTo>
                  <a:lnTo>
                    <a:pt x="196" y="126"/>
                  </a:lnTo>
                  <a:lnTo>
                    <a:pt x="196" y="120"/>
                  </a:lnTo>
                  <a:lnTo>
                    <a:pt x="162" y="126"/>
                  </a:lnTo>
                  <a:lnTo>
                    <a:pt x="162" y="132"/>
                  </a:lnTo>
                  <a:lnTo>
                    <a:pt x="155" y="138"/>
                  </a:lnTo>
                  <a:lnTo>
                    <a:pt x="148" y="132"/>
                  </a:lnTo>
                  <a:lnTo>
                    <a:pt x="142" y="138"/>
                  </a:lnTo>
                  <a:lnTo>
                    <a:pt x="142" y="132"/>
                  </a:lnTo>
                  <a:lnTo>
                    <a:pt x="135" y="132"/>
                  </a:lnTo>
                  <a:lnTo>
                    <a:pt x="128" y="126"/>
                  </a:lnTo>
                  <a:lnTo>
                    <a:pt x="142" y="126"/>
                  </a:lnTo>
                  <a:lnTo>
                    <a:pt x="142" y="120"/>
                  </a:lnTo>
                  <a:lnTo>
                    <a:pt x="142" y="114"/>
                  </a:lnTo>
                  <a:lnTo>
                    <a:pt x="135" y="108"/>
                  </a:lnTo>
                  <a:lnTo>
                    <a:pt x="128" y="108"/>
                  </a:lnTo>
                  <a:lnTo>
                    <a:pt x="121" y="114"/>
                  </a:lnTo>
                  <a:lnTo>
                    <a:pt x="115" y="114"/>
                  </a:lnTo>
                  <a:lnTo>
                    <a:pt x="101" y="102"/>
                  </a:lnTo>
                  <a:lnTo>
                    <a:pt x="94" y="96"/>
                  </a:lnTo>
                </a:path>
              </a:pathLst>
            </a:custGeom>
            <a:solidFill>
              <a:srgbClr val="FF0000"/>
            </a:solidFill>
            <a:ln w="12700">
              <a:solidFill>
                <a:schemeClr val="accent2"/>
              </a:solidFill>
              <a:round/>
              <a:headEnd type="none" w="sm" len="sm"/>
              <a:tailEnd type="none" w="sm" len="sm"/>
            </a:ln>
          </p:spPr>
          <p:txBody>
            <a:bodyPr wrap="none" anchor="ctr"/>
            <a:lstStyle/>
            <a:p>
              <a:endParaRPr lang="en-US" sz="1600">
                <a:latin typeface="Calibri" pitchFamily="34" charset="0"/>
              </a:endParaRPr>
            </a:p>
          </p:txBody>
        </p:sp>
        <p:sp>
          <p:nvSpPr>
            <p:cNvPr id="14372" name="Freeform 34"/>
            <p:cNvSpPr>
              <a:spLocks/>
            </p:cNvSpPr>
            <p:nvPr/>
          </p:nvSpPr>
          <p:spPr bwMode="auto">
            <a:xfrm>
              <a:off x="5325599" y="2472711"/>
              <a:ext cx="408929" cy="392791"/>
            </a:xfrm>
            <a:custGeom>
              <a:avLst/>
              <a:gdLst>
                <a:gd name="T0" fmla="*/ 2147483647 w 257"/>
                <a:gd name="T1" fmla="*/ 2147483647 h 247"/>
                <a:gd name="T2" fmla="*/ 2147483647 w 257"/>
                <a:gd name="T3" fmla="*/ 2147483647 h 247"/>
                <a:gd name="T4" fmla="*/ 2147483647 w 257"/>
                <a:gd name="T5" fmla="*/ 2147483647 h 247"/>
                <a:gd name="T6" fmla="*/ 2147483647 w 257"/>
                <a:gd name="T7" fmla="*/ 2147483647 h 247"/>
                <a:gd name="T8" fmla="*/ 2147483647 w 257"/>
                <a:gd name="T9" fmla="*/ 2147483647 h 247"/>
                <a:gd name="T10" fmla="*/ 2147483647 w 257"/>
                <a:gd name="T11" fmla="*/ 2147483647 h 247"/>
                <a:gd name="T12" fmla="*/ 2147483647 w 257"/>
                <a:gd name="T13" fmla="*/ 2147483647 h 247"/>
                <a:gd name="T14" fmla="*/ 2147483647 w 257"/>
                <a:gd name="T15" fmla="*/ 2147483647 h 247"/>
                <a:gd name="T16" fmla="*/ 2147483647 w 257"/>
                <a:gd name="T17" fmla="*/ 2147483647 h 247"/>
                <a:gd name="T18" fmla="*/ 2147483647 w 257"/>
                <a:gd name="T19" fmla="*/ 2147483647 h 247"/>
                <a:gd name="T20" fmla="*/ 2147483647 w 257"/>
                <a:gd name="T21" fmla="*/ 2147483647 h 247"/>
                <a:gd name="T22" fmla="*/ 2147483647 w 257"/>
                <a:gd name="T23" fmla="*/ 2147483647 h 247"/>
                <a:gd name="T24" fmla="*/ 2147483647 w 257"/>
                <a:gd name="T25" fmla="*/ 2147483647 h 247"/>
                <a:gd name="T26" fmla="*/ 2147483647 w 257"/>
                <a:gd name="T27" fmla="*/ 2147483647 h 247"/>
                <a:gd name="T28" fmla="*/ 2147483647 w 257"/>
                <a:gd name="T29" fmla="*/ 2147483647 h 247"/>
                <a:gd name="T30" fmla="*/ 2147483647 w 257"/>
                <a:gd name="T31" fmla="*/ 2147483647 h 247"/>
                <a:gd name="T32" fmla="*/ 2147483647 w 257"/>
                <a:gd name="T33" fmla="*/ 2147483647 h 247"/>
                <a:gd name="T34" fmla="*/ 2147483647 w 257"/>
                <a:gd name="T35" fmla="*/ 2147483647 h 247"/>
                <a:gd name="T36" fmla="*/ 2147483647 w 257"/>
                <a:gd name="T37" fmla="*/ 2147483647 h 247"/>
                <a:gd name="T38" fmla="*/ 2147483647 w 257"/>
                <a:gd name="T39" fmla="*/ 2147483647 h 247"/>
                <a:gd name="T40" fmla="*/ 2147483647 w 257"/>
                <a:gd name="T41" fmla="*/ 2147483647 h 247"/>
                <a:gd name="T42" fmla="*/ 2147483647 w 257"/>
                <a:gd name="T43" fmla="*/ 2147483647 h 247"/>
                <a:gd name="T44" fmla="*/ 2147483647 w 257"/>
                <a:gd name="T45" fmla="*/ 2147483647 h 247"/>
                <a:gd name="T46" fmla="*/ 2147483647 w 257"/>
                <a:gd name="T47" fmla="*/ 2147483647 h 247"/>
                <a:gd name="T48" fmla="*/ 2147483647 w 257"/>
                <a:gd name="T49" fmla="*/ 2147483647 h 247"/>
                <a:gd name="T50" fmla="*/ 2147483647 w 257"/>
                <a:gd name="T51" fmla="*/ 2147483647 h 247"/>
                <a:gd name="T52" fmla="*/ 2147483647 w 257"/>
                <a:gd name="T53" fmla="*/ 2147483647 h 247"/>
                <a:gd name="T54" fmla="*/ 2147483647 w 257"/>
                <a:gd name="T55" fmla="*/ 2147483647 h 247"/>
                <a:gd name="T56" fmla="*/ 2147483647 w 257"/>
                <a:gd name="T57" fmla="*/ 2147483647 h 247"/>
                <a:gd name="T58" fmla="*/ 2147483647 w 257"/>
                <a:gd name="T59" fmla="*/ 2147483647 h 247"/>
                <a:gd name="T60" fmla="*/ 2147483647 w 257"/>
                <a:gd name="T61" fmla="*/ 2147483647 h 247"/>
                <a:gd name="T62" fmla="*/ 2147483647 w 257"/>
                <a:gd name="T63" fmla="*/ 2147483647 h 247"/>
                <a:gd name="T64" fmla="*/ 2147483647 w 257"/>
                <a:gd name="T65" fmla="*/ 2147483647 h 247"/>
                <a:gd name="T66" fmla="*/ 2147483647 w 257"/>
                <a:gd name="T67" fmla="*/ 2147483647 h 247"/>
                <a:gd name="T68" fmla="*/ 2147483647 w 257"/>
                <a:gd name="T69" fmla="*/ 2147483647 h 247"/>
                <a:gd name="T70" fmla="*/ 2147483647 w 257"/>
                <a:gd name="T71" fmla="*/ 2147483647 h 247"/>
                <a:gd name="T72" fmla="*/ 2147483647 w 257"/>
                <a:gd name="T73" fmla="*/ 2147483647 h 247"/>
                <a:gd name="T74" fmla="*/ 2147483647 w 257"/>
                <a:gd name="T75" fmla="*/ 2147483647 h 247"/>
                <a:gd name="T76" fmla="*/ 2147483647 w 257"/>
                <a:gd name="T77" fmla="*/ 2147483647 h 247"/>
                <a:gd name="T78" fmla="*/ 2147483647 w 257"/>
                <a:gd name="T79" fmla="*/ 2147483647 h 247"/>
                <a:gd name="T80" fmla="*/ 2147483647 w 257"/>
                <a:gd name="T81" fmla="*/ 2147483647 h 247"/>
                <a:gd name="T82" fmla="*/ 2147483647 w 257"/>
                <a:gd name="T83" fmla="*/ 2147483647 h 247"/>
                <a:gd name="T84" fmla="*/ 2147483647 w 257"/>
                <a:gd name="T85" fmla="*/ 2147483647 h 247"/>
                <a:gd name="T86" fmla="*/ 2147483647 w 257"/>
                <a:gd name="T87" fmla="*/ 2147483647 h 247"/>
                <a:gd name="T88" fmla="*/ 2147483647 w 257"/>
                <a:gd name="T89" fmla="*/ 2147483647 h 247"/>
                <a:gd name="T90" fmla="*/ 2147483647 w 257"/>
                <a:gd name="T91" fmla="*/ 2147483647 h 247"/>
                <a:gd name="T92" fmla="*/ 0 w 257"/>
                <a:gd name="T93" fmla="*/ 2147483647 h 247"/>
                <a:gd name="T94" fmla="*/ 2147483647 w 257"/>
                <a:gd name="T95" fmla="*/ 2147483647 h 247"/>
                <a:gd name="T96" fmla="*/ 2147483647 w 257"/>
                <a:gd name="T97" fmla="*/ 2147483647 h 247"/>
                <a:gd name="T98" fmla="*/ 2147483647 w 257"/>
                <a:gd name="T99" fmla="*/ 2147483647 h 24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7"/>
                <a:gd name="T151" fmla="*/ 0 h 247"/>
                <a:gd name="T152" fmla="*/ 257 w 257"/>
                <a:gd name="T153" fmla="*/ 247 h 24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7" h="247">
                  <a:moveTo>
                    <a:pt x="67" y="144"/>
                  </a:moveTo>
                  <a:lnTo>
                    <a:pt x="74" y="144"/>
                  </a:lnTo>
                  <a:lnTo>
                    <a:pt x="81" y="144"/>
                  </a:lnTo>
                  <a:lnTo>
                    <a:pt x="81" y="150"/>
                  </a:lnTo>
                  <a:lnTo>
                    <a:pt x="88" y="150"/>
                  </a:lnTo>
                  <a:lnTo>
                    <a:pt x="88" y="144"/>
                  </a:lnTo>
                  <a:lnTo>
                    <a:pt x="88" y="138"/>
                  </a:lnTo>
                  <a:lnTo>
                    <a:pt x="88" y="132"/>
                  </a:lnTo>
                  <a:lnTo>
                    <a:pt x="94" y="132"/>
                  </a:lnTo>
                  <a:lnTo>
                    <a:pt x="101" y="120"/>
                  </a:lnTo>
                  <a:lnTo>
                    <a:pt x="108" y="120"/>
                  </a:lnTo>
                  <a:lnTo>
                    <a:pt x="108" y="114"/>
                  </a:lnTo>
                  <a:lnTo>
                    <a:pt x="108" y="108"/>
                  </a:lnTo>
                  <a:lnTo>
                    <a:pt x="108" y="102"/>
                  </a:lnTo>
                  <a:lnTo>
                    <a:pt x="115" y="102"/>
                  </a:lnTo>
                  <a:lnTo>
                    <a:pt x="108" y="96"/>
                  </a:lnTo>
                  <a:lnTo>
                    <a:pt x="115" y="90"/>
                  </a:lnTo>
                  <a:lnTo>
                    <a:pt x="115" y="84"/>
                  </a:lnTo>
                  <a:lnTo>
                    <a:pt x="101" y="78"/>
                  </a:lnTo>
                  <a:lnTo>
                    <a:pt x="108" y="72"/>
                  </a:lnTo>
                  <a:lnTo>
                    <a:pt x="101" y="66"/>
                  </a:lnTo>
                  <a:lnTo>
                    <a:pt x="108" y="66"/>
                  </a:lnTo>
                  <a:lnTo>
                    <a:pt x="115" y="60"/>
                  </a:lnTo>
                  <a:lnTo>
                    <a:pt x="115" y="48"/>
                  </a:lnTo>
                  <a:lnTo>
                    <a:pt x="121" y="42"/>
                  </a:lnTo>
                  <a:lnTo>
                    <a:pt x="128" y="42"/>
                  </a:lnTo>
                  <a:lnTo>
                    <a:pt x="135" y="42"/>
                  </a:lnTo>
                  <a:lnTo>
                    <a:pt x="135" y="36"/>
                  </a:lnTo>
                  <a:lnTo>
                    <a:pt x="121" y="30"/>
                  </a:lnTo>
                  <a:lnTo>
                    <a:pt x="115" y="24"/>
                  </a:lnTo>
                  <a:lnTo>
                    <a:pt x="135" y="24"/>
                  </a:lnTo>
                  <a:lnTo>
                    <a:pt x="141" y="24"/>
                  </a:lnTo>
                  <a:lnTo>
                    <a:pt x="141" y="18"/>
                  </a:lnTo>
                  <a:lnTo>
                    <a:pt x="148" y="18"/>
                  </a:lnTo>
                  <a:lnTo>
                    <a:pt x="155" y="12"/>
                  </a:lnTo>
                  <a:lnTo>
                    <a:pt x="162" y="12"/>
                  </a:lnTo>
                  <a:lnTo>
                    <a:pt x="162" y="6"/>
                  </a:lnTo>
                  <a:lnTo>
                    <a:pt x="175" y="0"/>
                  </a:lnTo>
                  <a:lnTo>
                    <a:pt x="182" y="6"/>
                  </a:lnTo>
                  <a:lnTo>
                    <a:pt x="182" y="12"/>
                  </a:lnTo>
                  <a:lnTo>
                    <a:pt x="189" y="18"/>
                  </a:lnTo>
                  <a:lnTo>
                    <a:pt x="195" y="18"/>
                  </a:lnTo>
                  <a:lnTo>
                    <a:pt x="202" y="24"/>
                  </a:lnTo>
                  <a:lnTo>
                    <a:pt x="209" y="24"/>
                  </a:lnTo>
                  <a:lnTo>
                    <a:pt x="209" y="18"/>
                  </a:lnTo>
                  <a:lnTo>
                    <a:pt x="222" y="18"/>
                  </a:lnTo>
                  <a:lnTo>
                    <a:pt x="222" y="24"/>
                  </a:lnTo>
                  <a:lnTo>
                    <a:pt x="222" y="30"/>
                  </a:lnTo>
                  <a:lnTo>
                    <a:pt x="216" y="36"/>
                  </a:lnTo>
                  <a:lnTo>
                    <a:pt x="222" y="36"/>
                  </a:lnTo>
                  <a:lnTo>
                    <a:pt x="229" y="36"/>
                  </a:lnTo>
                  <a:lnTo>
                    <a:pt x="236" y="36"/>
                  </a:lnTo>
                  <a:lnTo>
                    <a:pt x="243" y="30"/>
                  </a:lnTo>
                  <a:lnTo>
                    <a:pt x="249" y="30"/>
                  </a:lnTo>
                  <a:lnTo>
                    <a:pt x="256" y="30"/>
                  </a:lnTo>
                  <a:lnTo>
                    <a:pt x="256" y="36"/>
                  </a:lnTo>
                  <a:lnTo>
                    <a:pt x="256" y="42"/>
                  </a:lnTo>
                  <a:lnTo>
                    <a:pt x="243" y="54"/>
                  </a:lnTo>
                  <a:lnTo>
                    <a:pt x="243" y="66"/>
                  </a:lnTo>
                  <a:lnTo>
                    <a:pt x="236" y="66"/>
                  </a:lnTo>
                  <a:lnTo>
                    <a:pt x="236" y="72"/>
                  </a:lnTo>
                  <a:lnTo>
                    <a:pt x="236" y="78"/>
                  </a:lnTo>
                  <a:lnTo>
                    <a:pt x="243" y="84"/>
                  </a:lnTo>
                  <a:lnTo>
                    <a:pt x="243" y="90"/>
                  </a:lnTo>
                  <a:lnTo>
                    <a:pt x="249" y="96"/>
                  </a:lnTo>
                  <a:lnTo>
                    <a:pt x="249" y="102"/>
                  </a:lnTo>
                  <a:lnTo>
                    <a:pt x="249" y="108"/>
                  </a:lnTo>
                  <a:lnTo>
                    <a:pt x="243" y="108"/>
                  </a:lnTo>
                  <a:lnTo>
                    <a:pt x="236" y="114"/>
                  </a:lnTo>
                  <a:lnTo>
                    <a:pt x="236" y="120"/>
                  </a:lnTo>
                  <a:lnTo>
                    <a:pt x="229" y="120"/>
                  </a:lnTo>
                  <a:lnTo>
                    <a:pt x="229" y="126"/>
                  </a:lnTo>
                  <a:lnTo>
                    <a:pt x="222" y="132"/>
                  </a:lnTo>
                  <a:lnTo>
                    <a:pt x="222" y="138"/>
                  </a:lnTo>
                  <a:lnTo>
                    <a:pt x="222" y="144"/>
                  </a:lnTo>
                  <a:lnTo>
                    <a:pt x="222" y="150"/>
                  </a:lnTo>
                  <a:lnTo>
                    <a:pt x="216" y="156"/>
                  </a:lnTo>
                  <a:lnTo>
                    <a:pt x="222" y="162"/>
                  </a:lnTo>
                  <a:lnTo>
                    <a:pt x="229" y="168"/>
                  </a:lnTo>
                  <a:lnTo>
                    <a:pt x="222" y="174"/>
                  </a:lnTo>
                  <a:lnTo>
                    <a:pt x="209" y="180"/>
                  </a:lnTo>
                  <a:lnTo>
                    <a:pt x="209" y="186"/>
                  </a:lnTo>
                  <a:lnTo>
                    <a:pt x="195" y="186"/>
                  </a:lnTo>
                  <a:lnTo>
                    <a:pt x="202" y="192"/>
                  </a:lnTo>
                  <a:lnTo>
                    <a:pt x="202" y="198"/>
                  </a:lnTo>
                  <a:lnTo>
                    <a:pt x="202" y="204"/>
                  </a:lnTo>
                  <a:lnTo>
                    <a:pt x="189" y="204"/>
                  </a:lnTo>
                  <a:lnTo>
                    <a:pt x="189" y="210"/>
                  </a:lnTo>
                  <a:lnTo>
                    <a:pt x="175" y="210"/>
                  </a:lnTo>
                  <a:lnTo>
                    <a:pt x="175" y="216"/>
                  </a:lnTo>
                  <a:lnTo>
                    <a:pt x="168" y="216"/>
                  </a:lnTo>
                  <a:lnTo>
                    <a:pt x="168" y="222"/>
                  </a:lnTo>
                  <a:lnTo>
                    <a:pt x="162" y="222"/>
                  </a:lnTo>
                  <a:lnTo>
                    <a:pt x="148" y="222"/>
                  </a:lnTo>
                  <a:lnTo>
                    <a:pt x="141" y="216"/>
                  </a:lnTo>
                  <a:lnTo>
                    <a:pt x="141" y="222"/>
                  </a:lnTo>
                  <a:lnTo>
                    <a:pt x="135" y="228"/>
                  </a:lnTo>
                  <a:lnTo>
                    <a:pt x="128" y="234"/>
                  </a:lnTo>
                  <a:lnTo>
                    <a:pt x="121" y="234"/>
                  </a:lnTo>
                  <a:lnTo>
                    <a:pt x="121" y="228"/>
                  </a:lnTo>
                  <a:lnTo>
                    <a:pt x="121" y="222"/>
                  </a:lnTo>
                  <a:lnTo>
                    <a:pt x="115" y="228"/>
                  </a:lnTo>
                  <a:lnTo>
                    <a:pt x="108" y="234"/>
                  </a:lnTo>
                  <a:lnTo>
                    <a:pt x="108" y="240"/>
                  </a:lnTo>
                  <a:lnTo>
                    <a:pt x="101" y="234"/>
                  </a:lnTo>
                  <a:lnTo>
                    <a:pt x="94" y="228"/>
                  </a:lnTo>
                  <a:lnTo>
                    <a:pt x="94" y="222"/>
                  </a:lnTo>
                  <a:lnTo>
                    <a:pt x="81" y="222"/>
                  </a:lnTo>
                  <a:lnTo>
                    <a:pt x="81" y="216"/>
                  </a:lnTo>
                  <a:lnTo>
                    <a:pt x="67" y="228"/>
                  </a:lnTo>
                  <a:lnTo>
                    <a:pt x="61" y="234"/>
                  </a:lnTo>
                  <a:lnTo>
                    <a:pt x="61" y="246"/>
                  </a:lnTo>
                  <a:lnTo>
                    <a:pt x="54" y="246"/>
                  </a:lnTo>
                  <a:lnTo>
                    <a:pt x="47" y="240"/>
                  </a:lnTo>
                  <a:lnTo>
                    <a:pt x="40" y="246"/>
                  </a:lnTo>
                  <a:lnTo>
                    <a:pt x="40" y="240"/>
                  </a:lnTo>
                  <a:lnTo>
                    <a:pt x="34" y="240"/>
                  </a:lnTo>
                  <a:lnTo>
                    <a:pt x="40" y="234"/>
                  </a:lnTo>
                  <a:lnTo>
                    <a:pt x="34" y="234"/>
                  </a:lnTo>
                  <a:lnTo>
                    <a:pt x="34" y="228"/>
                  </a:lnTo>
                  <a:lnTo>
                    <a:pt x="27" y="222"/>
                  </a:lnTo>
                  <a:lnTo>
                    <a:pt x="34" y="216"/>
                  </a:lnTo>
                  <a:lnTo>
                    <a:pt x="34" y="210"/>
                  </a:lnTo>
                  <a:lnTo>
                    <a:pt x="27" y="210"/>
                  </a:lnTo>
                  <a:lnTo>
                    <a:pt x="34" y="204"/>
                  </a:lnTo>
                  <a:lnTo>
                    <a:pt x="27" y="198"/>
                  </a:lnTo>
                  <a:lnTo>
                    <a:pt x="34" y="192"/>
                  </a:lnTo>
                  <a:lnTo>
                    <a:pt x="40" y="198"/>
                  </a:lnTo>
                  <a:lnTo>
                    <a:pt x="40" y="192"/>
                  </a:lnTo>
                  <a:lnTo>
                    <a:pt x="40" y="186"/>
                  </a:lnTo>
                  <a:lnTo>
                    <a:pt x="47" y="192"/>
                  </a:lnTo>
                  <a:lnTo>
                    <a:pt x="54" y="180"/>
                  </a:lnTo>
                  <a:lnTo>
                    <a:pt x="47" y="180"/>
                  </a:lnTo>
                  <a:lnTo>
                    <a:pt x="47" y="174"/>
                  </a:lnTo>
                  <a:lnTo>
                    <a:pt x="47" y="168"/>
                  </a:lnTo>
                  <a:lnTo>
                    <a:pt x="40" y="162"/>
                  </a:lnTo>
                  <a:lnTo>
                    <a:pt x="27" y="168"/>
                  </a:lnTo>
                  <a:lnTo>
                    <a:pt x="20" y="168"/>
                  </a:lnTo>
                  <a:lnTo>
                    <a:pt x="13" y="162"/>
                  </a:lnTo>
                  <a:lnTo>
                    <a:pt x="7" y="156"/>
                  </a:lnTo>
                  <a:lnTo>
                    <a:pt x="0" y="144"/>
                  </a:lnTo>
                  <a:lnTo>
                    <a:pt x="0" y="138"/>
                  </a:lnTo>
                  <a:lnTo>
                    <a:pt x="0" y="132"/>
                  </a:lnTo>
                  <a:lnTo>
                    <a:pt x="13" y="138"/>
                  </a:lnTo>
                  <a:lnTo>
                    <a:pt x="27" y="138"/>
                  </a:lnTo>
                  <a:lnTo>
                    <a:pt x="20" y="144"/>
                  </a:lnTo>
                  <a:lnTo>
                    <a:pt x="27" y="138"/>
                  </a:lnTo>
                  <a:lnTo>
                    <a:pt x="34" y="138"/>
                  </a:lnTo>
                  <a:lnTo>
                    <a:pt x="47" y="138"/>
                  </a:lnTo>
                  <a:lnTo>
                    <a:pt x="54" y="132"/>
                  </a:lnTo>
                  <a:lnTo>
                    <a:pt x="61" y="132"/>
                  </a:lnTo>
                  <a:lnTo>
                    <a:pt x="67" y="144"/>
                  </a:lnTo>
                </a:path>
              </a:pathLst>
            </a:custGeom>
            <a:solidFill>
              <a:srgbClr val="FFFF00"/>
            </a:solidFill>
            <a:ln w="12700">
              <a:solidFill>
                <a:schemeClr val="accent2"/>
              </a:solidFill>
              <a:round/>
              <a:headEnd type="none" w="sm" len="sm"/>
              <a:tailEnd type="none" w="sm" len="sm"/>
            </a:ln>
          </p:spPr>
          <p:txBody>
            <a:bodyPr wrap="none" anchor="ctr"/>
            <a:lstStyle/>
            <a:p>
              <a:endParaRPr lang="en-US" sz="1600">
                <a:latin typeface="Calibri" pitchFamily="34" charset="0"/>
              </a:endParaRPr>
            </a:p>
          </p:txBody>
        </p:sp>
        <p:sp>
          <p:nvSpPr>
            <p:cNvPr id="14373" name="Freeform 35"/>
            <p:cNvSpPr>
              <a:spLocks/>
            </p:cNvSpPr>
            <p:nvPr/>
          </p:nvSpPr>
          <p:spPr bwMode="auto">
            <a:xfrm>
              <a:off x="7116277" y="3512325"/>
              <a:ext cx="548826" cy="458968"/>
            </a:xfrm>
            <a:custGeom>
              <a:avLst/>
              <a:gdLst>
                <a:gd name="T0" fmla="*/ 2147483647 w 345"/>
                <a:gd name="T1" fmla="*/ 2147483647 h 290"/>
                <a:gd name="T2" fmla="*/ 2147483647 w 345"/>
                <a:gd name="T3" fmla="*/ 2147483647 h 290"/>
                <a:gd name="T4" fmla="*/ 2147483647 w 345"/>
                <a:gd name="T5" fmla="*/ 2147483647 h 290"/>
                <a:gd name="T6" fmla="*/ 2147483647 w 345"/>
                <a:gd name="T7" fmla="*/ 2147483647 h 290"/>
                <a:gd name="T8" fmla="*/ 2147483647 w 345"/>
                <a:gd name="T9" fmla="*/ 2147483647 h 290"/>
                <a:gd name="T10" fmla="*/ 2147483647 w 345"/>
                <a:gd name="T11" fmla="*/ 2147483647 h 290"/>
                <a:gd name="T12" fmla="*/ 2147483647 w 345"/>
                <a:gd name="T13" fmla="*/ 2147483647 h 290"/>
                <a:gd name="T14" fmla="*/ 2147483647 w 345"/>
                <a:gd name="T15" fmla="*/ 2147483647 h 290"/>
                <a:gd name="T16" fmla="*/ 2147483647 w 345"/>
                <a:gd name="T17" fmla="*/ 2147483647 h 290"/>
                <a:gd name="T18" fmla="*/ 2147483647 w 345"/>
                <a:gd name="T19" fmla="*/ 2147483647 h 290"/>
                <a:gd name="T20" fmla="*/ 2147483647 w 345"/>
                <a:gd name="T21" fmla="*/ 2147483647 h 290"/>
                <a:gd name="T22" fmla="*/ 2147483647 w 345"/>
                <a:gd name="T23" fmla="*/ 2147483647 h 290"/>
                <a:gd name="T24" fmla="*/ 2147483647 w 345"/>
                <a:gd name="T25" fmla="*/ 2147483647 h 290"/>
                <a:gd name="T26" fmla="*/ 2147483647 w 345"/>
                <a:gd name="T27" fmla="*/ 2147483647 h 290"/>
                <a:gd name="T28" fmla="*/ 2147483647 w 345"/>
                <a:gd name="T29" fmla="*/ 2147483647 h 290"/>
                <a:gd name="T30" fmla="*/ 2147483647 w 345"/>
                <a:gd name="T31" fmla="*/ 2147483647 h 290"/>
                <a:gd name="T32" fmla="*/ 2147483647 w 345"/>
                <a:gd name="T33" fmla="*/ 2147483647 h 290"/>
                <a:gd name="T34" fmla="*/ 2147483647 w 345"/>
                <a:gd name="T35" fmla="*/ 2147483647 h 290"/>
                <a:gd name="T36" fmla="*/ 2147483647 w 345"/>
                <a:gd name="T37" fmla="*/ 2147483647 h 290"/>
                <a:gd name="T38" fmla="*/ 2147483647 w 345"/>
                <a:gd name="T39" fmla="*/ 2147483647 h 290"/>
                <a:gd name="T40" fmla="*/ 2147483647 w 345"/>
                <a:gd name="T41" fmla="*/ 2147483647 h 290"/>
                <a:gd name="T42" fmla="*/ 2147483647 w 345"/>
                <a:gd name="T43" fmla="*/ 2147483647 h 290"/>
                <a:gd name="T44" fmla="*/ 2147483647 w 345"/>
                <a:gd name="T45" fmla="*/ 2147483647 h 290"/>
                <a:gd name="T46" fmla="*/ 2147483647 w 345"/>
                <a:gd name="T47" fmla="*/ 2147483647 h 290"/>
                <a:gd name="T48" fmla="*/ 2147483647 w 345"/>
                <a:gd name="T49" fmla="*/ 2147483647 h 290"/>
                <a:gd name="T50" fmla="*/ 2147483647 w 345"/>
                <a:gd name="T51" fmla="*/ 2147483647 h 290"/>
                <a:gd name="T52" fmla="*/ 0 w 345"/>
                <a:gd name="T53" fmla="*/ 2147483647 h 290"/>
                <a:gd name="T54" fmla="*/ 0 w 345"/>
                <a:gd name="T55" fmla="*/ 2147483647 h 290"/>
                <a:gd name="T56" fmla="*/ 2147483647 w 345"/>
                <a:gd name="T57" fmla="*/ 2147483647 h 290"/>
                <a:gd name="T58" fmla="*/ 2147483647 w 345"/>
                <a:gd name="T59" fmla="*/ 2147483647 h 290"/>
                <a:gd name="T60" fmla="*/ 2147483647 w 345"/>
                <a:gd name="T61" fmla="*/ 2147483647 h 290"/>
                <a:gd name="T62" fmla="*/ 2147483647 w 345"/>
                <a:gd name="T63" fmla="*/ 2147483647 h 290"/>
                <a:gd name="T64" fmla="*/ 2147483647 w 345"/>
                <a:gd name="T65" fmla="*/ 2147483647 h 290"/>
                <a:gd name="T66" fmla="*/ 2147483647 w 345"/>
                <a:gd name="T67" fmla="*/ 2147483647 h 290"/>
                <a:gd name="T68" fmla="*/ 2147483647 w 345"/>
                <a:gd name="T69" fmla="*/ 2147483647 h 290"/>
                <a:gd name="T70" fmla="*/ 2147483647 w 345"/>
                <a:gd name="T71" fmla="*/ 2147483647 h 290"/>
                <a:gd name="T72" fmla="*/ 2147483647 w 345"/>
                <a:gd name="T73" fmla="*/ 2147483647 h 290"/>
                <a:gd name="T74" fmla="*/ 2147483647 w 345"/>
                <a:gd name="T75" fmla="*/ 2147483647 h 290"/>
                <a:gd name="T76" fmla="*/ 2147483647 w 345"/>
                <a:gd name="T77" fmla="*/ 0 h 290"/>
                <a:gd name="T78" fmla="*/ 2147483647 w 345"/>
                <a:gd name="T79" fmla="*/ 2147483647 h 290"/>
                <a:gd name="T80" fmla="*/ 2147483647 w 345"/>
                <a:gd name="T81" fmla="*/ 2147483647 h 290"/>
                <a:gd name="T82" fmla="*/ 2147483647 w 345"/>
                <a:gd name="T83" fmla="*/ 2147483647 h 290"/>
                <a:gd name="T84" fmla="*/ 2147483647 w 345"/>
                <a:gd name="T85" fmla="*/ 2147483647 h 290"/>
                <a:gd name="T86" fmla="*/ 2147483647 w 345"/>
                <a:gd name="T87" fmla="*/ 2147483647 h 290"/>
                <a:gd name="T88" fmla="*/ 2147483647 w 345"/>
                <a:gd name="T89" fmla="*/ 2147483647 h 290"/>
                <a:gd name="T90" fmla="*/ 2147483647 w 345"/>
                <a:gd name="T91" fmla="*/ 2147483647 h 2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5"/>
                <a:gd name="T139" fmla="*/ 0 h 290"/>
                <a:gd name="T140" fmla="*/ 345 w 345"/>
                <a:gd name="T141" fmla="*/ 290 h 29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5" h="290">
                  <a:moveTo>
                    <a:pt x="290" y="162"/>
                  </a:moveTo>
                  <a:lnTo>
                    <a:pt x="337" y="180"/>
                  </a:lnTo>
                  <a:lnTo>
                    <a:pt x="344" y="180"/>
                  </a:lnTo>
                  <a:lnTo>
                    <a:pt x="344" y="186"/>
                  </a:lnTo>
                  <a:lnTo>
                    <a:pt x="337" y="186"/>
                  </a:lnTo>
                  <a:lnTo>
                    <a:pt x="337" y="192"/>
                  </a:lnTo>
                  <a:lnTo>
                    <a:pt x="331" y="192"/>
                  </a:lnTo>
                  <a:lnTo>
                    <a:pt x="337" y="192"/>
                  </a:lnTo>
                  <a:lnTo>
                    <a:pt x="324" y="199"/>
                  </a:lnTo>
                  <a:lnTo>
                    <a:pt x="324" y="205"/>
                  </a:lnTo>
                  <a:lnTo>
                    <a:pt x="317" y="205"/>
                  </a:lnTo>
                  <a:lnTo>
                    <a:pt x="310" y="205"/>
                  </a:lnTo>
                  <a:lnTo>
                    <a:pt x="310" y="211"/>
                  </a:lnTo>
                  <a:lnTo>
                    <a:pt x="304" y="211"/>
                  </a:lnTo>
                  <a:lnTo>
                    <a:pt x="304" y="217"/>
                  </a:lnTo>
                  <a:lnTo>
                    <a:pt x="297" y="223"/>
                  </a:lnTo>
                  <a:lnTo>
                    <a:pt x="297" y="229"/>
                  </a:lnTo>
                  <a:lnTo>
                    <a:pt x="290" y="229"/>
                  </a:lnTo>
                  <a:lnTo>
                    <a:pt x="290" y="235"/>
                  </a:lnTo>
                  <a:lnTo>
                    <a:pt x="283" y="235"/>
                  </a:lnTo>
                  <a:lnTo>
                    <a:pt x="283" y="241"/>
                  </a:lnTo>
                  <a:lnTo>
                    <a:pt x="277" y="241"/>
                  </a:lnTo>
                  <a:lnTo>
                    <a:pt x="270" y="241"/>
                  </a:lnTo>
                  <a:lnTo>
                    <a:pt x="270" y="247"/>
                  </a:lnTo>
                  <a:lnTo>
                    <a:pt x="263" y="247"/>
                  </a:lnTo>
                  <a:lnTo>
                    <a:pt x="256" y="259"/>
                  </a:lnTo>
                  <a:lnTo>
                    <a:pt x="250" y="259"/>
                  </a:lnTo>
                  <a:lnTo>
                    <a:pt x="250" y="265"/>
                  </a:lnTo>
                  <a:lnTo>
                    <a:pt x="243" y="265"/>
                  </a:lnTo>
                  <a:lnTo>
                    <a:pt x="243" y="271"/>
                  </a:lnTo>
                  <a:lnTo>
                    <a:pt x="229" y="277"/>
                  </a:lnTo>
                  <a:lnTo>
                    <a:pt x="229" y="271"/>
                  </a:lnTo>
                  <a:lnTo>
                    <a:pt x="223" y="271"/>
                  </a:lnTo>
                  <a:lnTo>
                    <a:pt x="209" y="277"/>
                  </a:lnTo>
                  <a:lnTo>
                    <a:pt x="202" y="277"/>
                  </a:lnTo>
                  <a:lnTo>
                    <a:pt x="196" y="271"/>
                  </a:lnTo>
                  <a:lnTo>
                    <a:pt x="182" y="277"/>
                  </a:lnTo>
                  <a:lnTo>
                    <a:pt x="175" y="283"/>
                  </a:lnTo>
                  <a:lnTo>
                    <a:pt x="175" y="289"/>
                  </a:lnTo>
                  <a:lnTo>
                    <a:pt x="155" y="283"/>
                  </a:lnTo>
                  <a:lnTo>
                    <a:pt x="148" y="283"/>
                  </a:lnTo>
                  <a:lnTo>
                    <a:pt x="142" y="277"/>
                  </a:lnTo>
                  <a:lnTo>
                    <a:pt x="135" y="277"/>
                  </a:lnTo>
                  <a:lnTo>
                    <a:pt x="128" y="283"/>
                  </a:lnTo>
                  <a:lnTo>
                    <a:pt x="121" y="283"/>
                  </a:lnTo>
                  <a:lnTo>
                    <a:pt x="115" y="277"/>
                  </a:lnTo>
                  <a:lnTo>
                    <a:pt x="108" y="283"/>
                  </a:lnTo>
                  <a:lnTo>
                    <a:pt x="101" y="283"/>
                  </a:lnTo>
                  <a:lnTo>
                    <a:pt x="101" y="277"/>
                  </a:lnTo>
                  <a:lnTo>
                    <a:pt x="94" y="265"/>
                  </a:lnTo>
                  <a:lnTo>
                    <a:pt x="88" y="271"/>
                  </a:lnTo>
                  <a:lnTo>
                    <a:pt x="88" y="265"/>
                  </a:lnTo>
                  <a:lnTo>
                    <a:pt x="81" y="259"/>
                  </a:lnTo>
                  <a:lnTo>
                    <a:pt x="88" y="253"/>
                  </a:lnTo>
                  <a:lnTo>
                    <a:pt x="94" y="247"/>
                  </a:lnTo>
                  <a:lnTo>
                    <a:pt x="94" y="241"/>
                  </a:lnTo>
                  <a:lnTo>
                    <a:pt x="88" y="235"/>
                  </a:lnTo>
                  <a:lnTo>
                    <a:pt x="101" y="235"/>
                  </a:lnTo>
                  <a:lnTo>
                    <a:pt x="88" y="223"/>
                  </a:lnTo>
                  <a:lnTo>
                    <a:pt x="81" y="229"/>
                  </a:lnTo>
                  <a:lnTo>
                    <a:pt x="81" y="223"/>
                  </a:lnTo>
                  <a:lnTo>
                    <a:pt x="61" y="223"/>
                  </a:lnTo>
                  <a:lnTo>
                    <a:pt x="54" y="217"/>
                  </a:lnTo>
                  <a:lnTo>
                    <a:pt x="61" y="211"/>
                  </a:lnTo>
                  <a:lnTo>
                    <a:pt x="40" y="211"/>
                  </a:lnTo>
                  <a:lnTo>
                    <a:pt x="40" y="205"/>
                  </a:lnTo>
                  <a:lnTo>
                    <a:pt x="40" y="199"/>
                  </a:lnTo>
                  <a:lnTo>
                    <a:pt x="40" y="192"/>
                  </a:lnTo>
                  <a:lnTo>
                    <a:pt x="47" y="192"/>
                  </a:lnTo>
                  <a:lnTo>
                    <a:pt x="47" y="186"/>
                  </a:lnTo>
                  <a:lnTo>
                    <a:pt x="47" y="180"/>
                  </a:lnTo>
                  <a:lnTo>
                    <a:pt x="47" y="174"/>
                  </a:lnTo>
                  <a:lnTo>
                    <a:pt x="47" y="180"/>
                  </a:lnTo>
                  <a:lnTo>
                    <a:pt x="34" y="174"/>
                  </a:lnTo>
                  <a:lnTo>
                    <a:pt x="27" y="174"/>
                  </a:lnTo>
                  <a:lnTo>
                    <a:pt x="27" y="168"/>
                  </a:lnTo>
                  <a:lnTo>
                    <a:pt x="27" y="162"/>
                  </a:lnTo>
                  <a:lnTo>
                    <a:pt x="20" y="162"/>
                  </a:lnTo>
                  <a:lnTo>
                    <a:pt x="7" y="150"/>
                  </a:lnTo>
                  <a:lnTo>
                    <a:pt x="0" y="144"/>
                  </a:lnTo>
                  <a:lnTo>
                    <a:pt x="0" y="138"/>
                  </a:lnTo>
                  <a:lnTo>
                    <a:pt x="0" y="132"/>
                  </a:lnTo>
                  <a:lnTo>
                    <a:pt x="7" y="132"/>
                  </a:lnTo>
                  <a:lnTo>
                    <a:pt x="0" y="126"/>
                  </a:lnTo>
                  <a:lnTo>
                    <a:pt x="0" y="120"/>
                  </a:lnTo>
                  <a:lnTo>
                    <a:pt x="7" y="114"/>
                  </a:lnTo>
                  <a:lnTo>
                    <a:pt x="13" y="114"/>
                  </a:lnTo>
                  <a:lnTo>
                    <a:pt x="13" y="120"/>
                  </a:lnTo>
                  <a:lnTo>
                    <a:pt x="20" y="120"/>
                  </a:lnTo>
                  <a:lnTo>
                    <a:pt x="27" y="114"/>
                  </a:lnTo>
                  <a:lnTo>
                    <a:pt x="27" y="108"/>
                  </a:lnTo>
                  <a:lnTo>
                    <a:pt x="40" y="102"/>
                  </a:lnTo>
                  <a:lnTo>
                    <a:pt x="40" y="96"/>
                  </a:lnTo>
                  <a:lnTo>
                    <a:pt x="47" y="96"/>
                  </a:lnTo>
                  <a:lnTo>
                    <a:pt x="54" y="90"/>
                  </a:lnTo>
                  <a:lnTo>
                    <a:pt x="47" y="90"/>
                  </a:lnTo>
                  <a:lnTo>
                    <a:pt x="40" y="78"/>
                  </a:lnTo>
                  <a:lnTo>
                    <a:pt x="40" y="72"/>
                  </a:lnTo>
                  <a:lnTo>
                    <a:pt x="40" y="66"/>
                  </a:lnTo>
                  <a:lnTo>
                    <a:pt x="40" y="60"/>
                  </a:lnTo>
                  <a:lnTo>
                    <a:pt x="40" y="54"/>
                  </a:lnTo>
                  <a:lnTo>
                    <a:pt x="40" y="42"/>
                  </a:lnTo>
                  <a:lnTo>
                    <a:pt x="47" y="36"/>
                  </a:lnTo>
                  <a:lnTo>
                    <a:pt x="47" y="24"/>
                  </a:lnTo>
                  <a:lnTo>
                    <a:pt x="67" y="24"/>
                  </a:lnTo>
                  <a:lnTo>
                    <a:pt x="88" y="24"/>
                  </a:lnTo>
                  <a:lnTo>
                    <a:pt x="94" y="24"/>
                  </a:lnTo>
                  <a:lnTo>
                    <a:pt x="101" y="24"/>
                  </a:lnTo>
                  <a:lnTo>
                    <a:pt x="135" y="24"/>
                  </a:lnTo>
                  <a:lnTo>
                    <a:pt x="169" y="12"/>
                  </a:lnTo>
                  <a:lnTo>
                    <a:pt x="182" y="12"/>
                  </a:lnTo>
                  <a:lnTo>
                    <a:pt x="196" y="18"/>
                  </a:lnTo>
                  <a:lnTo>
                    <a:pt x="202" y="18"/>
                  </a:lnTo>
                  <a:lnTo>
                    <a:pt x="223" y="12"/>
                  </a:lnTo>
                  <a:lnTo>
                    <a:pt x="250" y="6"/>
                  </a:lnTo>
                  <a:lnTo>
                    <a:pt x="270" y="0"/>
                  </a:lnTo>
                  <a:lnTo>
                    <a:pt x="283" y="0"/>
                  </a:lnTo>
                  <a:lnTo>
                    <a:pt x="290" y="0"/>
                  </a:lnTo>
                  <a:lnTo>
                    <a:pt x="297" y="6"/>
                  </a:lnTo>
                  <a:lnTo>
                    <a:pt x="310" y="6"/>
                  </a:lnTo>
                  <a:lnTo>
                    <a:pt x="310" y="12"/>
                  </a:lnTo>
                  <a:lnTo>
                    <a:pt x="317" y="18"/>
                  </a:lnTo>
                  <a:lnTo>
                    <a:pt x="317" y="24"/>
                  </a:lnTo>
                  <a:lnTo>
                    <a:pt x="324" y="30"/>
                  </a:lnTo>
                  <a:lnTo>
                    <a:pt x="324" y="36"/>
                  </a:lnTo>
                  <a:lnTo>
                    <a:pt x="324" y="48"/>
                  </a:lnTo>
                  <a:lnTo>
                    <a:pt x="324" y="54"/>
                  </a:lnTo>
                  <a:lnTo>
                    <a:pt x="317" y="54"/>
                  </a:lnTo>
                  <a:lnTo>
                    <a:pt x="310" y="66"/>
                  </a:lnTo>
                  <a:lnTo>
                    <a:pt x="297" y="72"/>
                  </a:lnTo>
                  <a:lnTo>
                    <a:pt x="297" y="78"/>
                  </a:lnTo>
                  <a:lnTo>
                    <a:pt x="290" y="84"/>
                  </a:lnTo>
                  <a:lnTo>
                    <a:pt x="263" y="96"/>
                  </a:lnTo>
                  <a:lnTo>
                    <a:pt x="250" y="108"/>
                  </a:lnTo>
                  <a:lnTo>
                    <a:pt x="250" y="114"/>
                  </a:lnTo>
                  <a:lnTo>
                    <a:pt x="256" y="132"/>
                  </a:lnTo>
                  <a:lnTo>
                    <a:pt x="263" y="144"/>
                  </a:lnTo>
                  <a:lnTo>
                    <a:pt x="277" y="156"/>
                  </a:lnTo>
                  <a:lnTo>
                    <a:pt x="290" y="162"/>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74" name="Freeform 36"/>
            <p:cNvSpPr>
              <a:spLocks/>
            </p:cNvSpPr>
            <p:nvPr/>
          </p:nvSpPr>
          <p:spPr bwMode="auto">
            <a:xfrm>
              <a:off x="5700092" y="2417208"/>
              <a:ext cx="324991" cy="296727"/>
            </a:xfrm>
            <a:custGeom>
              <a:avLst/>
              <a:gdLst>
                <a:gd name="T0" fmla="*/ 2147483647 w 204"/>
                <a:gd name="T1" fmla="*/ 2147483647 h 187"/>
                <a:gd name="T2" fmla="*/ 2147483647 w 204"/>
                <a:gd name="T3" fmla="*/ 2147483647 h 187"/>
                <a:gd name="T4" fmla="*/ 2147483647 w 204"/>
                <a:gd name="T5" fmla="*/ 2147483647 h 187"/>
                <a:gd name="T6" fmla="*/ 2147483647 w 204"/>
                <a:gd name="T7" fmla="*/ 2147483647 h 187"/>
                <a:gd name="T8" fmla="*/ 2147483647 w 204"/>
                <a:gd name="T9" fmla="*/ 2147483647 h 187"/>
                <a:gd name="T10" fmla="*/ 2147483647 w 204"/>
                <a:gd name="T11" fmla="*/ 2147483647 h 187"/>
                <a:gd name="T12" fmla="*/ 2147483647 w 204"/>
                <a:gd name="T13" fmla="*/ 2147483647 h 187"/>
                <a:gd name="T14" fmla="*/ 0 w 204"/>
                <a:gd name="T15" fmla="*/ 2147483647 h 187"/>
                <a:gd name="T16" fmla="*/ 0 w 204"/>
                <a:gd name="T17" fmla="*/ 2147483647 h 187"/>
                <a:gd name="T18" fmla="*/ 2147483647 w 204"/>
                <a:gd name="T19" fmla="*/ 2147483647 h 187"/>
                <a:gd name="T20" fmla="*/ 2147483647 w 204"/>
                <a:gd name="T21" fmla="*/ 2147483647 h 187"/>
                <a:gd name="T22" fmla="*/ 2147483647 w 204"/>
                <a:gd name="T23" fmla="*/ 2147483647 h 187"/>
                <a:gd name="T24" fmla="*/ 2147483647 w 204"/>
                <a:gd name="T25" fmla="*/ 2147483647 h 187"/>
                <a:gd name="T26" fmla="*/ 2147483647 w 204"/>
                <a:gd name="T27" fmla="*/ 2147483647 h 187"/>
                <a:gd name="T28" fmla="*/ 2147483647 w 204"/>
                <a:gd name="T29" fmla="*/ 2147483647 h 187"/>
                <a:gd name="T30" fmla="*/ 2147483647 w 204"/>
                <a:gd name="T31" fmla="*/ 2147483647 h 187"/>
                <a:gd name="T32" fmla="*/ 2147483647 w 204"/>
                <a:gd name="T33" fmla="*/ 2147483647 h 187"/>
                <a:gd name="T34" fmla="*/ 2147483647 w 204"/>
                <a:gd name="T35" fmla="*/ 2147483647 h 187"/>
                <a:gd name="T36" fmla="*/ 2147483647 w 204"/>
                <a:gd name="T37" fmla="*/ 2147483647 h 187"/>
                <a:gd name="T38" fmla="*/ 2147483647 w 204"/>
                <a:gd name="T39" fmla="*/ 0 h 187"/>
                <a:gd name="T40" fmla="*/ 2147483647 w 204"/>
                <a:gd name="T41" fmla="*/ 2147483647 h 187"/>
                <a:gd name="T42" fmla="*/ 2147483647 w 204"/>
                <a:gd name="T43" fmla="*/ 2147483647 h 187"/>
                <a:gd name="T44" fmla="*/ 2147483647 w 204"/>
                <a:gd name="T45" fmla="*/ 2147483647 h 187"/>
                <a:gd name="T46" fmla="*/ 2147483647 w 204"/>
                <a:gd name="T47" fmla="*/ 2147483647 h 187"/>
                <a:gd name="T48" fmla="*/ 2147483647 w 204"/>
                <a:gd name="T49" fmla="*/ 2147483647 h 187"/>
                <a:gd name="T50" fmla="*/ 2147483647 w 204"/>
                <a:gd name="T51" fmla="*/ 2147483647 h 187"/>
                <a:gd name="T52" fmla="*/ 2147483647 w 204"/>
                <a:gd name="T53" fmla="*/ 2147483647 h 187"/>
                <a:gd name="T54" fmla="*/ 2147483647 w 204"/>
                <a:gd name="T55" fmla="*/ 2147483647 h 187"/>
                <a:gd name="T56" fmla="*/ 2147483647 w 204"/>
                <a:gd name="T57" fmla="*/ 2147483647 h 187"/>
                <a:gd name="T58" fmla="*/ 2147483647 w 204"/>
                <a:gd name="T59" fmla="*/ 2147483647 h 187"/>
                <a:gd name="T60" fmla="*/ 2147483647 w 204"/>
                <a:gd name="T61" fmla="*/ 2147483647 h 187"/>
                <a:gd name="T62" fmla="*/ 2147483647 w 204"/>
                <a:gd name="T63" fmla="*/ 2147483647 h 187"/>
                <a:gd name="T64" fmla="*/ 2147483647 w 204"/>
                <a:gd name="T65" fmla="*/ 2147483647 h 187"/>
                <a:gd name="T66" fmla="*/ 2147483647 w 204"/>
                <a:gd name="T67" fmla="*/ 2147483647 h 187"/>
                <a:gd name="T68" fmla="*/ 2147483647 w 204"/>
                <a:gd name="T69" fmla="*/ 2147483647 h 187"/>
                <a:gd name="T70" fmla="*/ 2147483647 w 204"/>
                <a:gd name="T71" fmla="*/ 2147483647 h 187"/>
                <a:gd name="T72" fmla="*/ 2147483647 w 204"/>
                <a:gd name="T73" fmla="*/ 2147483647 h 187"/>
                <a:gd name="T74" fmla="*/ 2147483647 w 204"/>
                <a:gd name="T75" fmla="*/ 2147483647 h 187"/>
                <a:gd name="T76" fmla="*/ 2147483647 w 204"/>
                <a:gd name="T77" fmla="*/ 2147483647 h 187"/>
                <a:gd name="T78" fmla="*/ 2147483647 w 204"/>
                <a:gd name="T79" fmla="*/ 2147483647 h 187"/>
                <a:gd name="T80" fmla="*/ 2147483647 w 204"/>
                <a:gd name="T81" fmla="*/ 2147483647 h 187"/>
                <a:gd name="T82" fmla="*/ 2147483647 w 204"/>
                <a:gd name="T83" fmla="*/ 2147483647 h 187"/>
                <a:gd name="T84" fmla="*/ 2147483647 w 204"/>
                <a:gd name="T85" fmla="*/ 2147483647 h 187"/>
                <a:gd name="T86" fmla="*/ 2147483647 w 204"/>
                <a:gd name="T87" fmla="*/ 2147483647 h 187"/>
                <a:gd name="T88" fmla="*/ 2147483647 w 204"/>
                <a:gd name="T89" fmla="*/ 2147483647 h 187"/>
                <a:gd name="T90" fmla="*/ 2147483647 w 204"/>
                <a:gd name="T91" fmla="*/ 2147483647 h 187"/>
                <a:gd name="T92" fmla="*/ 2147483647 w 204"/>
                <a:gd name="T93" fmla="*/ 2147483647 h 187"/>
                <a:gd name="T94" fmla="*/ 2147483647 w 204"/>
                <a:gd name="T95" fmla="*/ 2147483647 h 1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4"/>
                <a:gd name="T145" fmla="*/ 0 h 187"/>
                <a:gd name="T146" fmla="*/ 204 w 204"/>
                <a:gd name="T147" fmla="*/ 187 h 1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4" h="187">
                  <a:moveTo>
                    <a:pt x="74" y="168"/>
                  </a:moveTo>
                  <a:lnTo>
                    <a:pt x="68" y="168"/>
                  </a:lnTo>
                  <a:lnTo>
                    <a:pt x="68" y="162"/>
                  </a:lnTo>
                  <a:lnTo>
                    <a:pt x="61" y="162"/>
                  </a:lnTo>
                  <a:lnTo>
                    <a:pt x="54" y="162"/>
                  </a:lnTo>
                  <a:lnTo>
                    <a:pt x="47" y="162"/>
                  </a:lnTo>
                  <a:lnTo>
                    <a:pt x="47" y="168"/>
                  </a:lnTo>
                  <a:lnTo>
                    <a:pt x="41" y="162"/>
                  </a:lnTo>
                  <a:lnTo>
                    <a:pt x="34" y="156"/>
                  </a:lnTo>
                  <a:lnTo>
                    <a:pt x="27" y="150"/>
                  </a:lnTo>
                  <a:lnTo>
                    <a:pt x="14" y="144"/>
                  </a:lnTo>
                  <a:lnTo>
                    <a:pt x="14" y="138"/>
                  </a:lnTo>
                  <a:lnTo>
                    <a:pt x="14" y="132"/>
                  </a:lnTo>
                  <a:lnTo>
                    <a:pt x="7" y="126"/>
                  </a:lnTo>
                  <a:lnTo>
                    <a:pt x="7" y="120"/>
                  </a:lnTo>
                  <a:lnTo>
                    <a:pt x="0" y="114"/>
                  </a:lnTo>
                  <a:lnTo>
                    <a:pt x="0" y="108"/>
                  </a:lnTo>
                  <a:lnTo>
                    <a:pt x="0" y="102"/>
                  </a:lnTo>
                  <a:lnTo>
                    <a:pt x="7" y="102"/>
                  </a:lnTo>
                  <a:lnTo>
                    <a:pt x="7" y="90"/>
                  </a:lnTo>
                  <a:lnTo>
                    <a:pt x="20" y="78"/>
                  </a:lnTo>
                  <a:lnTo>
                    <a:pt x="20" y="72"/>
                  </a:lnTo>
                  <a:lnTo>
                    <a:pt x="20" y="66"/>
                  </a:lnTo>
                  <a:lnTo>
                    <a:pt x="14" y="66"/>
                  </a:lnTo>
                  <a:lnTo>
                    <a:pt x="14" y="54"/>
                  </a:lnTo>
                  <a:lnTo>
                    <a:pt x="20" y="48"/>
                  </a:lnTo>
                  <a:lnTo>
                    <a:pt x="27" y="42"/>
                  </a:lnTo>
                  <a:lnTo>
                    <a:pt x="27" y="48"/>
                  </a:lnTo>
                  <a:lnTo>
                    <a:pt x="34" y="42"/>
                  </a:lnTo>
                  <a:lnTo>
                    <a:pt x="41" y="42"/>
                  </a:lnTo>
                  <a:lnTo>
                    <a:pt x="54" y="54"/>
                  </a:lnTo>
                  <a:lnTo>
                    <a:pt x="61" y="42"/>
                  </a:lnTo>
                  <a:lnTo>
                    <a:pt x="61" y="36"/>
                  </a:lnTo>
                  <a:lnTo>
                    <a:pt x="68" y="36"/>
                  </a:lnTo>
                  <a:lnTo>
                    <a:pt x="68" y="30"/>
                  </a:lnTo>
                  <a:lnTo>
                    <a:pt x="74" y="24"/>
                  </a:lnTo>
                  <a:lnTo>
                    <a:pt x="81" y="12"/>
                  </a:lnTo>
                  <a:lnTo>
                    <a:pt x="88" y="12"/>
                  </a:lnTo>
                  <a:lnTo>
                    <a:pt x="88" y="0"/>
                  </a:lnTo>
                  <a:lnTo>
                    <a:pt x="95" y="0"/>
                  </a:lnTo>
                  <a:lnTo>
                    <a:pt x="95" y="6"/>
                  </a:lnTo>
                  <a:lnTo>
                    <a:pt x="108" y="12"/>
                  </a:lnTo>
                  <a:lnTo>
                    <a:pt x="108" y="18"/>
                  </a:lnTo>
                  <a:lnTo>
                    <a:pt x="129" y="24"/>
                  </a:lnTo>
                  <a:lnTo>
                    <a:pt x="129" y="30"/>
                  </a:lnTo>
                  <a:lnTo>
                    <a:pt x="129" y="24"/>
                  </a:lnTo>
                  <a:lnTo>
                    <a:pt x="135" y="24"/>
                  </a:lnTo>
                  <a:lnTo>
                    <a:pt x="135" y="30"/>
                  </a:lnTo>
                  <a:lnTo>
                    <a:pt x="142" y="36"/>
                  </a:lnTo>
                  <a:lnTo>
                    <a:pt x="149" y="30"/>
                  </a:lnTo>
                  <a:lnTo>
                    <a:pt x="156" y="30"/>
                  </a:lnTo>
                  <a:lnTo>
                    <a:pt x="169" y="42"/>
                  </a:lnTo>
                  <a:lnTo>
                    <a:pt x="183" y="30"/>
                  </a:lnTo>
                  <a:lnTo>
                    <a:pt x="196" y="48"/>
                  </a:lnTo>
                  <a:lnTo>
                    <a:pt x="196" y="54"/>
                  </a:lnTo>
                  <a:lnTo>
                    <a:pt x="196" y="60"/>
                  </a:lnTo>
                  <a:lnTo>
                    <a:pt x="203" y="66"/>
                  </a:lnTo>
                  <a:lnTo>
                    <a:pt x="203" y="72"/>
                  </a:lnTo>
                  <a:lnTo>
                    <a:pt x="196" y="72"/>
                  </a:lnTo>
                  <a:lnTo>
                    <a:pt x="189" y="78"/>
                  </a:lnTo>
                  <a:lnTo>
                    <a:pt x="183" y="78"/>
                  </a:lnTo>
                  <a:lnTo>
                    <a:pt x="176" y="84"/>
                  </a:lnTo>
                  <a:lnTo>
                    <a:pt x="189" y="90"/>
                  </a:lnTo>
                  <a:lnTo>
                    <a:pt x="183" y="96"/>
                  </a:lnTo>
                  <a:lnTo>
                    <a:pt x="183" y="102"/>
                  </a:lnTo>
                  <a:lnTo>
                    <a:pt x="189" y="114"/>
                  </a:lnTo>
                  <a:lnTo>
                    <a:pt x="183" y="114"/>
                  </a:lnTo>
                  <a:lnTo>
                    <a:pt x="176" y="114"/>
                  </a:lnTo>
                  <a:lnTo>
                    <a:pt x="169" y="114"/>
                  </a:lnTo>
                  <a:lnTo>
                    <a:pt x="169" y="120"/>
                  </a:lnTo>
                  <a:lnTo>
                    <a:pt x="162" y="126"/>
                  </a:lnTo>
                  <a:lnTo>
                    <a:pt x="156" y="126"/>
                  </a:lnTo>
                  <a:lnTo>
                    <a:pt x="149" y="126"/>
                  </a:lnTo>
                  <a:lnTo>
                    <a:pt x="149" y="132"/>
                  </a:lnTo>
                  <a:lnTo>
                    <a:pt x="149" y="126"/>
                  </a:lnTo>
                  <a:lnTo>
                    <a:pt x="142" y="126"/>
                  </a:lnTo>
                  <a:lnTo>
                    <a:pt x="142" y="132"/>
                  </a:lnTo>
                  <a:lnTo>
                    <a:pt x="135" y="126"/>
                  </a:lnTo>
                  <a:lnTo>
                    <a:pt x="129" y="126"/>
                  </a:lnTo>
                  <a:lnTo>
                    <a:pt x="129" y="132"/>
                  </a:lnTo>
                  <a:lnTo>
                    <a:pt x="129" y="144"/>
                  </a:lnTo>
                  <a:lnTo>
                    <a:pt x="122" y="144"/>
                  </a:lnTo>
                  <a:lnTo>
                    <a:pt x="122" y="150"/>
                  </a:lnTo>
                  <a:lnTo>
                    <a:pt x="129" y="156"/>
                  </a:lnTo>
                  <a:lnTo>
                    <a:pt x="122" y="162"/>
                  </a:lnTo>
                  <a:lnTo>
                    <a:pt x="122" y="168"/>
                  </a:lnTo>
                  <a:lnTo>
                    <a:pt x="115" y="168"/>
                  </a:lnTo>
                  <a:lnTo>
                    <a:pt x="115" y="174"/>
                  </a:lnTo>
                  <a:lnTo>
                    <a:pt x="115" y="180"/>
                  </a:lnTo>
                  <a:lnTo>
                    <a:pt x="108" y="186"/>
                  </a:lnTo>
                  <a:lnTo>
                    <a:pt x="108" y="180"/>
                  </a:lnTo>
                  <a:lnTo>
                    <a:pt x="101" y="180"/>
                  </a:lnTo>
                  <a:lnTo>
                    <a:pt x="95" y="180"/>
                  </a:lnTo>
                  <a:lnTo>
                    <a:pt x="88" y="180"/>
                  </a:lnTo>
                  <a:lnTo>
                    <a:pt x="74" y="174"/>
                  </a:lnTo>
                  <a:lnTo>
                    <a:pt x="74" y="168"/>
                  </a:lnTo>
                </a:path>
              </a:pathLst>
            </a:custGeom>
            <a:solidFill>
              <a:srgbClr val="FFFF00"/>
            </a:solidFill>
            <a:ln w="12700">
              <a:solidFill>
                <a:schemeClr val="accent2"/>
              </a:solidFill>
              <a:round/>
              <a:headEnd type="none" w="sm" len="sm"/>
              <a:tailEnd type="none" w="sm" len="sm"/>
            </a:ln>
          </p:spPr>
          <p:txBody>
            <a:bodyPr wrap="none" anchor="ctr"/>
            <a:lstStyle/>
            <a:p>
              <a:endParaRPr lang="en-US" sz="1600">
                <a:latin typeface="Calibri" pitchFamily="34" charset="0"/>
              </a:endParaRPr>
            </a:p>
          </p:txBody>
        </p:sp>
        <p:sp>
          <p:nvSpPr>
            <p:cNvPr id="14375" name="Freeform 37"/>
            <p:cNvSpPr>
              <a:spLocks/>
            </p:cNvSpPr>
            <p:nvPr/>
          </p:nvSpPr>
          <p:spPr bwMode="auto">
            <a:xfrm>
              <a:off x="6302724" y="3578502"/>
              <a:ext cx="441213" cy="318074"/>
            </a:xfrm>
            <a:custGeom>
              <a:avLst/>
              <a:gdLst>
                <a:gd name="T0" fmla="*/ 2147483647 w 278"/>
                <a:gd name="T1" fmla="*/ 2147483647 h 200"/>
                <a:gd name="T2" fmla="*/ 2147483647 w 278"/>
                <a:gd name="T3" fmla="*/ 2147483647 h 200"/>
                <a:gd name="T4" fmla="*/ 2147483647 w 278"/>
                <a:gd name="T5" fmla="*/ 2147483647 h 200"/>
                <a:gd name="T6" fmla="*/ 2147483647 w 278"/>
                <a:gd name="T7" fmla="*/ 2147483647 h 200"/>
                <a:gd name="T8" fmla="*/ 2147483647 w 278"/>
                <a:gd name="T9" fmla="*/ 2147483647 h 200"/>
                <a:gd name="T10" fmla="*/ 2147483647 w 278"/>
                <a:gd name="T11" fmla="*/ 2147483647 h 200"/>
                <a:gd name="T12" fmla="*/ 2147483647 w 278"/>
                <a:gd name="T13" fmla="*/ 2147483647 h 200"/>
                <a:gd name="T14" fmla="*/ 2147483647 w 278"/>
                <a:gd name="T15" fmla="*/ 2147483647 h 200"/>
                <a:gd name="T16" fmla="*/ 2147483647 w 278"/>
                <a:gd name="T17" fmla="*/ 2147483647 h 200"/>
                <a:gd name="T18" fmla="*/ 2147483647 w 278"/>
                <a:gd name="T19" fmla="*/ 2147483647 h 200"/>
                <a:gd name="T20" fmla="*/ 2147483647 w 278"/>
                <a:gd name="T21" fmla="*/ 2147483647 h 200"/>
                <a:gd name="T22" fmla="*/ 2147483647 w 278"/>
                <a:gd name="T23" fmla="*/ 2147483647 h 200"/>
                <a:gd name="T24" fmla="*/ 2147483647 w 278"/>
                <a:gd name="T25" fmla="*/ 2147483647 h 200"/>
                <a:gd name="T26" fmla="*/ 2147483647 w 278"/>
                <a:gd name="T27" fmla="*/ 2147483647 h 200"/>
                <a:gd name="T28" fmla="*/ 2147483647 w 278"/>
                <a:gd name="T29" fmla="*/ 2147483647 h 200"/>
                <a:gd name="T30" fmla="*/ 2147483647 w 278"/>
                <a:gd name="T31" fmla="*/ 2147483647 h 200"/>
                <a:gd name="T32" fmla="*/ 2147483647 w 278"/>
                <a:gd name="T33" fmla="*/ 2147483647 h 200"/>
                <a:gd name="T34" fmla="*/ 2147483647 w 278"/>
                <a:gd name="T35" fmla="*/ 2147483647 h 200"/>
                <a:gd name="T36" fmla="*/ 2147483647 w 278"/>
                <a:gd name="T37" fmla="*/ 2147483647 h 200"/>
                <a:gd name="T38" fmla="*/ 2147483647 w 278"/>
                <a:gd name="T39" fmla="*/ 2147483647 h 200"/>
                <a:gd name="T40" fmla="*/ 2147483647 w 278"/>
                <a:gd name="T41" fmla="*/ 2147483647 h 200"/>
                <a:gd name="T42" fmla="*/ 2147483647 w 278"/>
                <a:gd name="T43" fmla="*/ 2147483647 h 200"/>
                <a:gd name="T44" fmla="*/ 2147483647 w 278"/>
                <a:gd name="T45" fmla="*/ 2147483647 h 200"/>
                <a:gd name="T46" fmla="*/ 2147483647 w 278"/>
                <a:gd name="T47" fmla="*/ 2147483647 h 200"/>
                <a:gd name="T48" fmla="*/ 2147483647 w 278"/>
                <a:gd name="T49" fmla="*/ 2147483647 h 200"/>
                <a:gd name="T50" fmla="*/ 2147483647 w 278"/>
                <a:gd name="T51" fmla="*/ 2147483647 h 200"/>
                <a:gd name="T52" fmla="*/ 2147483647 w 278"/>
                <a:gd name="T53" fmla="*/ 2147483647 h 200"/>
                <a:gd name="T54" fmla="*/ 2147483647 w 278"/>
                <a:gd name="T55" fmla="*/ 2147483647 h 200"/>
                <a:gd name="T56" fmla="*/ 2147483647 w 278"/>
                <a:gd name="T57" fmla="*/ 2147483647 h 200"/>
                <a:gd name="T58" fmla="*/ 2147483647 w 278"/>
                <a:gd name="T59" fmla="*/ 2147483647 h 200"/>
                <a:gd name="T60" fmla="*/ 2147483647 w 278"/>
                <a:gd name="T61" fmla="*/ 2147483647 h 200"/>
                <a:gd name="T62" fmla="*/ 2147483647 w 278"/>
                <a:gd name="T63" fmla="*/ 2147483647 h 200"/>
                <a:gd name="T64" fmla="*/ 2147483647 w 278"/>
                <a:gd name="T65" fmla="*/ 2147483647 h 200"/>
                <a:gd name="T66" fmla="*/ 2147483647 w 278"/>
                <a:gd name="T67" fmla="*/ 2147483647 h 200"/>
                <a:gd name="T68" fmla="*/ 2147483647 w 278"/>
                <a:gd name="T69" fmla="*/ 2147483647 h 200"/>
                <a:gd name="T70" fmla="*/ 0 w 278"/>
                <a:gd name="T71" fmla="*/ 2147483647 h 200"/>
                <a:gd name="T72" fmla="*/ 2147483647 w 278"/>
                <a:gd name="T73" fmla="*/ 2147483647 h 200"/>
                <a:gd name="T74" fmla="*/ 2147483647 w 278"/>
                <a:gd name="T75" fmla="*/ 2147483647 h 200"/>
                <a:gd name="T76" fmla="*/ 2147483647 w 278"/>
                <a:gd name="T77" fmla="*/ 2147483647 h 200"/>
                <a:gd name="T78" fmla="*/ 2147483647 w 278"/>
                <a:gd name="T79" fmla="*/ 2147483647 h 200"/>
                <a:gd name="T80" fmla="*/ 2147483647 w 278"/>
                <a:gd name="T81" fmla="*/ 2147483647 h 200"/>
                <a:gd name="T82" fmla="*/ 2147483647 w 278"/>
                <a:gd name="T83" fmla="*/ 0 h 200"/>
                <a:gd name="T84" fmla="*/ 2147483647 w 278"/>
                <a:gd name="T85" fmla="*/ 2147483647 h 200"/>
                <a:gd name="T86" fmla="*/ 2147483647 w 278"/>
                <a:gd name="T87" fmla="*/ 2147483647 h 200"/>
                <a:gd name="T88" fmla="*/ 2147483647 w 278"/>
                <a:gd name="T89" fmla="*/ 2147483647 h 200"/>
                <a:gd name="T90" fmla="*/ 2147483647 w 278"/>
                <a:gd name="T91" fmla="*/ 2147483647 h 200"/>
                <a:gd name="T92" fmla="*/ 2147483647 w 278"/>
                <a:gd name="T93" fmla="*/ 2147483647 h 200"/>
                <a:gd name="T94" fmla="*/ 2147483647 w 278"/>
                <a:gd name="T95" fmla="*/ 2147483647 h 200"/>
                <a:gd name="T96" fmla="*/ 2147483647 w 278"/>
                <a:gd name="T97" fmla="*/ 2147483647 h 200"/>
                <a:gd name="T98" fmla="*/ 2147483647 w 278"/>
                <a:gd name="T99" fmla="*/ 2147483647 h 200"/>
                <a:gd name="T100" fmla="*/ 2147483647 w 278"/>
                <a:gd name="T101" fmla="*/ 2147483647 h 200"/>
                <a:gd name="T102" fmla="*/ 2147483647 w 278"/>
                <a:gd name="T103" fmla="*/ 2147483647 h 200"/>
                <a:gd name="T104" fmla="*/ 2147483647 w 278"/>
                <a:gd name="T105" fmla="*/ 2147483647 h 200"/>
                <a:gd name="T106" fmla="*/ 2147483647 w 278"/>
                <a:gd name="T107" fmla="*/ 2147483647 h 200"/>
                <a:gd name="T108" fmla="*/ 2147483647 w 278"/>
                <a:gd name="T109" fmla="*/ 2147483647 h 200"/>
                <a:gd name="T110" fmla="*/ 2147483647 w 278"/>
                <a:gd name="T111" fmla="*/ 2147483647 h 200"/>
                <a:gd name="T112" fmla="*/ 2147483647 w 278"/>
                <a:gd name="T113" fmla="*/ 2147483647 h 200"/>
                <a:gd name="T114" fmla="*/ 2147483647 w 278"/>
                <a:gd name="T115" fmla="*/ 2147483647 h 200"/>
                <a:gd name="T116" fmla="*/ 2147483647 w 278"/>
                <a:gd name="T117" fmla="*/ 2147483647 h 200"/>
                <a:gd name="T118" fmla="*/ 2147483647 w 278"/>
                <a:gd name="T119" fmla="*/ 2147483647 h 200"/>
                <a:gd name="T120" fmla="*/ 2147483647 w 278"/>
                <a:gd name="T121" fmla="*/ 2147483647 h 2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78"/>
                <a:gd name="T184" fmla="*/ 0 h 200"/>
                <a:gd name="T185" fmla="*/ 278 w 278"/>
                <a:gd name="T186" fmla="*/ 200 h 20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78" h="200">
                  <a:moveTo>
                    <a:pt x="270" y="108"/>
                  </a:moveTo>
                  <a:lnTo>
                    <a:pt x="277" y="114"/>
                  </a:lnTo>
                  <a:lnTo>
                    <a:pt x="270" y="120"/>
                  </a:lnTo>
                  <a:lnTo>
                    <a:pt x="277" y="126"/>
                  </a:lnTo>
                  <a:lnTo>
                    <a:pt x="270" y="126"/>
                  </a:lnTo>
                  <a:lnTo>
                    <a:pt x="263" y="126"/>
                  </a:lnTo>
                  <a:lnTo>
                    <a:pt x="263" y="132"/>
                  </a:lnTo>
                  <a:lnTo>
                    <a:pt x="263" y="138"/>
                  </a:lnTo>
                  <a:lnTo>
                    <a:pt x="263" y="144"/>
                  </a:lnTo>
                  <a:lnTo>
                    <a:pt x="257" y="144"/>
                  </a:lnTo>
                  <a:lnTo>
                    <a:pt x="250" y="150"/>
                  </a:lnTo>
                  <a:lnTo>
                    <a:pt x="243" y="157"/>
                  </a:lnTo>
                  <a:lnTo>
                    <a:pt x="230" y="157"/>
                  </a:lnTo>
                  <a:lnTo>
                    <a:pt x="236" y="163"/>
                  </a:lnTo>
                  <a:lnTo>
                    <a:pt x="236" y="169"/>
                  </a:lnTo>
                  <a:lnTo>
                    <a:pt x="236" y="175"/>
                  </a:lnTo>
                  <a:lnTo>
                    <a:pt x="236" y="181"/>
                  </a:lnTo>
                  <a:lnTo>
                    <a:pt x="230" y="187"/>
                  </a:lnTo>
                  <a:lnTo>
                    <a:pt x="223" y="187"/>
                  </a:lnTo>
                  <a:lnTo>
                    <a:pt x="223" y="193"/>
                  </a:lnTo>
                  <a:lnTo>
                    <a:pt x="216" y="193"/>
                  </a:lnTo>
                  <a:lnTo>
                    <a:pt x="209" y="199"/>
                  </a:lnTo>
                  <a:lnTo>
                    <a:pt x="209" y="193"/>
                  </a:lnTo>
                  <a:lnTo>
                    <a:pt x="203" y="187"/>
                  </a:lnTo>
                  <a:lnTo>
                    <a:pt x="196" y="187"/>
                  </a:lnTo>
                  <a:lnTo>
                    <a:pt x="196" y="181"/>
                  </a:lnTo>
                  <a:lnTo>
                    <a:pt x="189" y="187"/>
                  </a:lnTo>
                  <a:lnTo>
                    <a:pt x="182" y="187"/>
                  </a:lnTo>
                  <a:lnTo>
                    <a:pt x="176" y="193"/>
                  </a:lnTo>
                  <a:lnTo>
                    <a:pt x="169" y="187"/>
                  </a:lnTo>
                  <a:lnTo>
                    <a:pt x="162" y="187"/>
                  </a:lnTo>
                  <a:lnTo>
                    <a:pt x="155" y="181"/>
                  </a:lnTo>
                  <a:lnTo>
                    <a:pt x="162" y="175"/>
                  </a:lnTo>
                  <a:lnTo>
                    <a:pt x="155" y="169"/>
                  </a:lnTo>
                  <a:lnTo>
                    <a:pt x="149" y="163"/>
                  </a:lnTo>
                  <a:lnTo>
                    <a:pt x="142" y="163"/>
                  </a:lnTo>
                  <a:lnTo>
                    <a:pt x="142" y="157"/>
                  </a:lnTo>
                  <a:lnTo>
                    <a:pt x="135" y="157"/>
                  </a:lnTo>
                  <a:lnTo>
                    <a:pt x="128" y="157"/>
                  </a:lnTo>
                  <a:lnTo>
                    <a:pt x="122" y="150"/>
                  </a:lnTo>
                  <a:lnTo>
                    <a:pt x="115" y="150"/>
                  </a:lnTo>
                  <a:lnTo>
                    <a:pt x="122" y="163"/>
                  </a:lnTo>
                  <a:lnTo>
                    <a:pt x="122" y="169"/>
                  </a:lnTo>
                  <a:lnTo>
                    <a:pt x="115" y="169"/>
                  </a:lnTo>
                  <a:lnTo>
                    <a:pt x="101" y="169"/>
                  </a:lnTo>
                  <a:lnTo>
                    <a:pt x="95" y="169"/>
                  </a:lnTo>
                  <a:lnTo>
                    <a:pt x="88" y="169"/>
                  </a:lnTo>
                  <a:lnTo>
                    <a:pt x="81" y="169"/>
                  </a:lnTo>
                  <a:lnTo>
                    <a:pt x="74" y="163"/>
                  </a:lnTo>
                  <a:lnTo>
                    <a:pt x="74" y="157"/>
                  </a:lnTo>
                  <a:lnTo>
                    <a:pt x="81" y="150"/>
                  </a:lnTo>
                  <a:lnTo>
                    <a:pt x="81" y="144"/>
                  </a:lnTo>
                  <a:lnTo>
                    <a:pt x="74" y="138"/>
                  </a:lnTo>
                  <a:lnTo>
                    <a:pt x="68" y="132"/>
                  </a:lnTo>
                  <a:lnTo>
                    <a:pt x="61" y="126"/>
                  </a:lnTo>
                  <a:lnTo>
                    <a:pt x="54" y="114"/>
                  </a:lnTo>
                  <a:lnTo>
                    <a:pt x="47" y="114"/>
                  </a:lnTo>
                  <a:lnTo>
                    <a:pt x="41" y="114"/>
                  </a:lnTo>
                  <a:lnTo>
                    <a:pt x="41" y="108"/>
                  </a:lnTo>
                  <a:lnTo>
                    <a:pt x="47" y="102"/>
                  </a:lnTo>
                  <a:lnTo>
                    <a:pt x="41" y="102"/>
                  </a:lnTo>
                  <a:lnTo>
                    <a:pt x="41" y="96"/>
                  </a:lnTo>
                  <a:lnTo>
                    <a:pt x="41" y="90"/>
                  </a:lnTo>
                  <a:lnTo>
                    <a:pt x="34" y="90"/>
                  </a:lnTo>
                  <a:lnTo>
                    <a:pt x="27" y="84"/>
                  </a:lnTo>
                  <a:lnTo>
                    <a:pt x="27" y="78"/>
                  </a:lnTo>
                  <a:lnTo>
                    <a:pt x="20" y="72"/>
                  </a:lnTo>
                  <a:lnTo>
                    <a:pt x="14" y="72"/>
                  </a:lnTo>
                  <a:lnTo>
                    <a:pt x="14" y="66"/>
                  </a:lnTo>
                  <a:lnTo>
                    <a:pt x="7" y="66"/>
                  </a:lnTo>
                  <a:lnTo>
                    <a:pt x="0" y="60"/>
                  </a:lnTo>
                  <a:lnTo>
                    <a:pt x="0" y="42"/>
                  </a:lnTo>
                  <a:lnTo>
                    <a:pt x="7" y="42"/>
                  </a:lnTo>
                  <a:lnTo>
                    <a:pt x="14" y="36"/>
                  </a:lnTo>
                  <a:lnTo>
                    <a:pt x="20" y="30"/>
                  </a:lnTo>
                  <a:lnTo>
                    <a:pt x="27" y="36"/>
                  </a:lnTo>
                  <a:lnTo>
                    <a:pt x="41" y="30"/>
                  </a:lnTo>
                  <a:lnTo>
                    <a:pt x="47" y="30"/>
                  </a:lnTo>
                  <a:lnTo>
                    <a:pt x="54" y="24"/>
                  </a:lnTo>
                  <a:lnTo>
                    <a:pt x="61" y="18"/>
                  </a:lnTo>
                  <a:lnTo>
                    <a:pt x="61" y="12"/>
                  </a:lnTo>
                  <a:lnTo>
                    <a:pt x="68" y="12"/>
                  </a:lnTo>
                  <a:lnTo>
                    <a:pt x="68" y="6"/>
                  </a:lnTo>
                  <a:lnTo>
                    <a:pt x="74" y="0"/>
                  </a:lnTo>
                  <a:lnTo>
                    <a:pt x="81" y="0"/>
                  </a:lnTo>
                  <a:lnTo>
                    <a:pt x="88" y="6"/>
                  </a:lnTo>
                  <a:lnTo>
                    <a:pt x="95" y="12"/>
                  </a:lnTo>
                  <a:lnTo>
                    <a:pt x="95" y="24"/>
                  </a:lnTo>
                  <a:lnTo>
                    <a:pt x="95" y="30"/>
                  </a:lnTo>
                  <a:lnTo>
                    <a:pt x="95" y="36"/>
                  </a:lnTo>
                  <a:lnTo>
                    <a:pt x="101" y="42"/>
                  </a:lnTo>
                  <a:lnTo>
                    <a:pt x="101" y="36"/>
                  </a:lnTo>
                  <a:lnTo>
                    <a:pt x="108" y="36"/>
                  </a:lnTo>
                  <a:lnTo>
                    <a:pt x="115" y="36"/>
                  </a:lnTo>
                  <a:lnTo>
                    <a:pt x="128" y="42"/>
                  </a:lnTo>
                  <a:lnTo>
                    <a:pt x="135" y="42"/>
                  </a:lnTo>
                  <a:lnTo>
                    <a:pt x="135" y="48"/>
                  </a:lnTo>
                  <a:lnTo>
                    <a:pt x="135" y="54"/>
                  </a:lnTo>
                  <a:lnTo>
                    <a:pt x="149" y="60"/>
                  </a:lnTo>
                  <a:lnTo>
                    <a:pt x="155" y="54"/>
                  </a:lnTo>
                  <a:lnTo>
                    <a:pt x="162" y="48"/>
                  </a:lnTo>
                  <a:lnTo>
                    <a:pt x="169" y="42"/>
                  </a:lnTo>
                  <a:lnTo>
                    <a:pt x="176" y="36"/>
                  </a:lnTo>
                  <a:lnTo>
                    <a:pt x="182" y="42"/>
                  </a:lnTo>
                  <a:lnTo>
                    <a:pt x="189" y="42"/>
                  </a:lnTo>
                  <a:lnTo>
                    <a:pt x="196" y="48"/>
                  </a:lnTo>
                  <a:lnTo>
                    <a:pt x="196" y="54"/>
                  </a:lnTo>
                  <a:lnTo>
                    <a:pt x="203" y="54"/>
                  </a:lnTo>
                  <a:lnTo>
                    <a:pt x="209" y="60"/>
                  </a:lnTo>
                  <a:lnTo>
                    <a:pt x="216" y="54"/>
                  </a:lnTo>
                  <a:lnTo>
                    <a:pt x="216" y="60"/>
                  </a:lnTo>
                  <a:lnTo>
                    <a:pt x="223" y="60"/>
                  </a:lnTo>
                  <a:lnTo>
                    <a:pt x="236" y="60"/>
                  </a:lnTo>
                  <a:lnTo>
                    <a:pt x="236" y="66"/>
                  </a:lnTo>
                  <a:lnTo>
                    <a:pt x="243" y="66"/>
                  </a:lnTo>
                  <a:lnTo>
                    <a:pt x="250" y="72"/>
                  </a:lnTo>
                  <a:lnTo>
                    <a:pt x="257" y="78"/>
                  </a:lnTo>
                  <a:lnTo>
                    <a:pt x="263" y="84"/>
                  </a:lnTo>
                  <a:lnTo>
                    <a:pt x="263" y="90"/>
                  </a:lnTo>
                  <a:lnTo>
                    <a:pt x="263" y="96"/>
                  </a:lnTo>
                  <a:lnTo>
                    <a:pt x="270" y="102"/>
                  </a:lnTo>
                  <a:lnTo>
                    <a:pt x="263" y="108"/>
                  </a:lnTo>
                  <a:lnTo>
                    <a:pt x="270" y="108"/>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76" name="Freeform 38"/>
            <p:cNvSpPr>
              <a:spLocks/>
            </p:cNvSpPr>
            <p:nvPr/>
          </p:nvSpPr>
          <p:spPr bwMode="auto">
            <a:xfrm>
              <a:off x="4460392" y="2263507"/>
              <a:ext cx="396015" cy="230551"/>
            </a:xfrm>
            <a:custGeom>
              <a:avLst/>
              <a:gdLst>
                <a:gd name="T0" fmla="*/ 2147483647 w 250"/>
                <a:gd name="T1" fmla="*/ 2147483647 h 145"/>
                <a:gd name="T2" fmla="*/ 2147483647 w 250"/>
                <a:gd name="T3" fmla="*/ 2147483647 h 145"/>
                <a:gd name="T4" fmla="*/ 2147483647 w 250"/>
                <a:gd name="T5" fmla="*/ 2147483647 h 145"/>
                <a:gd name="T6" fmla="*/ 2147483647 w 250"/>
                <a:gd name="T7" fmla="*/ 2147483647 h 145"/>
                <a:gd name="T8" fmla="*/ 2147483647 w 250"/>
                <a:gd name="T9" fmla="*/ 2147483647 h 145"/>
                <a:gd name="T10" fmla="*/ 2147483647 w 250"/>
                <a:gd name="T11" fmla="*/ 2147483647 h 145"/>
                <a:gd name="T12" fmla="*/ 0 w 250"/>
                <a:gd name="T13" fmla="*/ 2147483647 h 145"/>
                <a:gd name="T14" fmla="*/ 2147483647 w 250"/>
                <a:gd name="T15" fmla="*/ 2147483647 h 145"/>
                <a:gd name="T16" fmla="*/ 2147483647 w 250"/>
                <a:gd name="T17" fmla="*/ 2147483647 h 145"/>
                <a:gd name="T18" fmla="*/ 2147483647 w 250"/>
                <a:gd name="T19" fmla="*/ 2147483647 h 145"/>
                <a:gd name="T20" fmla="*/ 2147483647 w 250"/>
                <a:gd name="T21" fmla="*/ 2147483647 h 145"/>
                <a:gd name="T22" fmla="*/ 2147483647 w 250"/>
                <a:gd name="T23" fmla="*/ 2147483647 h 145"/>
                <a:gd name="T24" fmla="*/ 2147483647 w 250"/>
                <a:gd name="T25" fmla="*/ 2147483647 h 145"/>
                <a:gd name="T26" fmla="*/ 2147483647 w 250"/>
                <a:gd name="T27" fmla="*/ 2147483647 h 145"/>
                <a:gd name="T28" fmla="*/ 2147483647 w 250"/>
                <a:gd name="T29" fmla="*/ 2147483647 h 145"/>
                <a:gd name="T30" fmla="*/ 2147483647 w 250"/>
                <a:gd name="T31" fmla="*/ 2147483647 h 145"/>
                <a:gd name="T32" fmla="*/ 2147483647 w 250"/>
                <a:gd name="T33" fmla="*/ 2147483647 h 145"/>
                <a:gd name="T34" fmla="*/ 2147483647 w 250"/>
                <a:gd name="T35" fmla="*/ 2147483647 h 145"/>
                <a:gd name="T36" fmla="*/ 2147483647 w 250"/>
                <a:gd name="T37" fmla="*/ 0 h 145"/>
                <a:gd name="T38" fmla="*/ 2147483647 w 250"/>
                <a:gd name="T39" fmla="*/ 2147483647 h 145"/>
                <a:gd name="T40" fmla="*/ 2147483647 w 250"/>
                <a:gd name="T41" fmla="*/ 2147483647 h 145"/>
                <a:gd name="T42" fmla="*/ 2147483647 w 250"/>
                <a:gd name="T43" fmla="*/ 2147483647 h 145"/>
                <a:gd name="T44" fmla="*/ 2147483647 w 250"/>
                <a:gd name="T45" fmla="*/ 2147483647 h 145"/>
                <a:gd name="T46" fmla="*/ 2147483647 w 250"/>
                <a:gd name="T47" fmla="*/ 2147483647 h 145"/>
                <a:gd name="T48" fmla="*/ 2147483647 w 250"/>
                <a:gd name="T49" fmla="*/ 2147483647 h 145"/>
                <a:gd name="T50" fmla="*/ 2147483647 w 250"/>
                <a:gd name="T51" fmla="*/ 2147483647 h 145"/>
                <a:gd name="T52" fmla="*/ 2147483647 w 250"/>
                <a:gd name="T53" fmla="*/ 2147483647 h 145"/>
                <a:gd name="T54" fmla="*/ 2147483647 w 250"/>
                <a:gd name="T55" fmla="*/ 2147483647 h 145"/>
                <a:gd name="T56" fmla="*/ 2147483647 w 250"/>
                <a:gd name="T57" fmla="*/ 2147483647 h 145"/>
                <a:gd name="T58" fmla="*/ 2147483647 w 250"/>
                <a:gd name="T59" fmla="*/ 2147483647 h 145"/>
                <a:gd name="T60" fmla="*/ 2147483647 w 250"/>
                <a:gd name="T61" fmla="*/ 2147483647 h 145"/>
                <a:gd name="T62" fmla="*/ 2147483647 w 250"/>
                <a:gd name="T63" fmla="*/ 2147483647 h 145"/>
                <a:gd name="T64" fmla="*/ 2147483647 w 250"/>
                <a:gd name="T65" fmla="*/ 2147483647 h 145"/>
                <a:gd name="T66" fmla="*/ 2147483647 w 250"/>
                <a:gd name="T67" fmla="*/ 2147483647 h 145"/>
                <a:gd name="T68" fmla="*/ 2147483647 w 250"/>
                <a:gd name="T69" fmla="*/ 2147483647 h 145"/>
                <a:gd name="T70" fmla="*/ 2147483647 w 250"/>
                <a:gd name="T71" fmla="*/ 2147483647 h 145"/>
                <a:gd name="T72" fmla="*/ 2147483647 w 250"/>
                <a:gd name="T73" fmla="*/ 2147483647 h 145"/>
                <a:gd name="T74" fmla="*/ 2147483647 w 250"/>
                <a:gd name="T75" fmla="*/ 2147483647 h 145"/>
                <a:gd name="T76" fmla="*/ 2147483647 w 250"/>
                <a:gd name="T77" fmla="*/ 2147483647 h 145"/>
                <a:gd name="T78" fmla="*/ 2147483647 w 250"/>
                <a:gd name="T79" fmla="*/ 2147483647 h 145"/>
                <a:gd name="T80" fmla="*/ 2147483647 w 250"/>
                <a:gd name="T81" fmla="*/ 2147483647 h 145"/>
                <a:gd name="T82" fmla="*/ 2147483647 w 250"/>
                <a:gd name="T83" fmla="*/ 2147483647 h 145"/>
                <a:gd name="T84" fmla="*/ 2147483647 w 250"/>
                <a:gd name="T85" fmla="*/ 2147483647 h 145"/>
                <a:gd name="T86" fmla="*/ 2147483647 w 250"/>
                <a:gd name="T87" fmla="*/ 2147483647 h 145"/>
                <a:gd name="T88" fmla="*/ 2147483647 w 250"/>
                <a:gd name="T89" fmla="*/ 2147483647 h 145"/>
                <a:gd name="T90" fmla="*/ 2147483647 w 250"/>
                <a:gd name="T91" fmla="*/ 2147483647 h 145"/>
                <a:gd name="T92" fmla="*/ 2147483647 w 250"/>
                <a:gd name="T93" fmla="*/ 2147483647 h 145"/>
                <a:gd name="T94" fmla="*/ 2147483647 w 250"/>
                <a:gd name="T95" fmla="*/ 2147483647 h 145"/>
                <a:gd name="T96" fmla="*/ 2147483647 w 250"/>
                <a:gd name="T97" fmla="*/ 2147483647 h 145"/>
                <a:gd name="T98" fmla="*/ 2147483647 w 250"/>
                <a:gd name="T99" fmla="*/ 2147483647 h 145"/>
                <a:gd name="T100" fmla="*/ 2147483647 w 250"/>
                <a:gd name="T101" fmla="*/ 2147483647 h 145"/>
                <a:gd name="T102" fmla="*/ 2147483647 w 250"/>
                <a:gd name="T103" fmla="*/ 2147483647 h 145"/>
                <a:gd name="T104" fmla="*/ 2147483647 w 250"/>
                <a:gd name="T105" fmla="*/ 2147483647 h 145"/>
                <a:gd name="T106" fmla="*/ 2147483647 w 250"/>
                <a:gd name="T107" fmla="*/ 2147483647 h 145"/>
                <a:gd name="T108" fmla="*/ 2147483647 w 250"/>
                <a:gd name="T109" fmla="*/ 2147483647 h 145"/>
                <a:gd name="T110" fmla="*/ 2147483647 w 250"/>
                <a:gd name="T111" fmla="*/ 2147483647 h 145"/>
                <a:gd name="T112" fmla="*/ 2147483647 w 250"/>
                <a:gd name="T113" fmla="*/ 2147483647 h 145"/>
                <a:gd name="T114" fmla="*/ 2147483647 w 250"/>
                <a:gd name="T115" fmla="*/ 2147483647 h 145"/>
                <a:gd name="T116" fmla="*/ 2147483647 w 250"/>
                <a:gd name="T117" fmla="*/ 2147483647 h 145"/>
                <a:gd name="T118" fmla="*/ 2147483647 w 250"/>
                <a:gd name="T119" fmla="*/ 2147483647 h 145"/>
                <a:gd name="T120" fmla="*/ 2147483647 w 250"/>
                <a:gd name="T121" fmla="*/ 2147483647 h 145"/>
                <a:gd name="T122" fmla="*/ 2147483647 w 250"/>
                <a:gd name="T123" fmla="*/ 2147483647 h 145"/>
                <a:gd name="T124" fmla="*/ 2147483647 w 250"/>
                <a:gd name="T125" fmla="*/ 2147483647 h 14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0"/>
                <a:gd name="T190" fmla="*/ 0 h 145"/>
                <a:gd name="T191" fmla="*/ 250 w 250"/>
                <a:gd name="T192" fmla="*/ 145 h 14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0" h="145">
                  <a:moveTo>
                    <a:pt x="34" y="84"/>
                  </a:moveTo>
                  <a:lnTo>
                    <a:pt x="27" y="90"/>
                  </a:lnTo>
                  <a:lnTo>
                    <a:pt x="13" y="96"/>
                  </a:lnTo>
                  <a:lnTo>
                    <a:pt x="7" y="90"/>
                  </a:lnTo>
                  <a:lnTo>
                    <a:pt x="7" y="78"/>
                  </a:lnTo>
                  <a:lnTo>
                    <a:pt x="13" y="78"/>
                  </a:lnTo>
                  <a:lnTo>
                    <a:pt x="27" y="72"/>
                  </a:lnTo>
                  <a:lnTo>
                    <a:pt x="27" y="66"/>
                  </a:lnTo>
                  <a:lnTo>
                    <a:pt x="20" y="54"/>
                  </a:lnTo>
                  <a:lnTo>
                    <a:pt x="13" y="54"/>
                  </a:lnTo>
                  <a:lnTo>
                    <a:pt x="7" y="54"/>
                  </a:lnTo>
                  <a:lnTo>
                    <a:pt x="7" y="60"/>
                  </a:lnTo>
                  <a:lnTo>
                    <a:pt x="0" y="54"/>
                  </a:lnTo>
                  <a:lnTo>
                    <a:pt x="0" y="48"/>
                  </a:lnTo>
                  <a:lnTo>
                    <a:pt x="7" y="48"/>
                  </a:lnTo>
                  <a:lnTo>
                    <a:pt x="7" y="42"/>
                  </a:lnTo>
                  <a:lnTo>
                    <a:pt x="7" y="36"/>
                  </a:lnTo>
                  <a:lnTo>
                    <a:pt x="13" y="36"/>
                  </a:lnTo>
                  <a:lnTo>
                    <a:pt x="13" y="30"/>
                  </a:lnTo>
                  <a:lnTo>
                    <a:pt x="27" y="30"/>
                  </a:lnTo>
                  <a:lnTo>
                    <a:pt x="34" y="30"/>
                  </a:lnTo>
                  <a:lnTo>
                    <a:pt x="40" y="36"/>
                  </a:lnTo>
                  <a:lnTo>
                    <a:pt x="40" y="42"/>
                  </a:lnTo>
                  <a:lnTo>
                    <a:pt x="47" y="42"/>
                  </a:lnTo>
                  <a:lnTo>
                    <a:pt x="47" y="48"/>
                  </a:lnTo>
                  <a:lnTo>
                    <a:pt x="47" y="54"/>
                  </a:lnTo>
                  <a:lnTo>
                    <a:pt x="54" y="60"/>
                  </a:lnTo>
                  <a:lnTo>
                    <a:pt x="61" y="54"/>
                  </a:lnTo>
                  <a:lnTo>
                    <a:pt x="61" y="48"/>
                  </a:lnTo>
                  <a:lnTo>
                    <a:pt x="67" y="42"/>
                  </a:lnTo>
                  <a:lnTo>
                    <a:pt x="67" y="36"/>
                  </a:lnTo>
                  <a:lnTo>
                    <a:pt x="74" y="36"/>
                  </a:lnTo>
                  <a:lnTo>
                    <a:pt x="81" y="42"/>
                  </a:lnTo>
                  <a:lnTo>
                    <a:pt x="87" y="36"/>
                  </a:lnTo>
                  <a:lnTo>
                    <a:pt x="81" y="18"/>
                  </a:lnTo>
                  <a:lnTo>
                    <a:pt x="81" y="12"/>
                  </a:lnTo>
                  <a:lnTo>
                    <a:pt x="87" y="6"/>
                  </a:lnTo>
                  <a:lnTo>
                    <a:pt x="87" y="0"/>
                  </a:lnTo>
                  <a:lnTo>
                    <a:pt x="101" y="0"/>
                  </a:lnTo>
                  <a:lnTo>
                    <a:pt x="101" y="6"/>
                  </a:lnTo>
                  <a:lnTo>
                    <a:pt x="108" y="6"/>
                  </a:lnTo>
                  <a:lnTo>
                    <a:pt x="114" y="12"/>
                  </a:lnTo>
                  <a:lnTo>
                    <a:pt x="121" y="18"/>
                  </a:lnTo>
                  <a:lnTo>
                    <a:pt x="128" y="18"/>
                  </a:lnTo>
                  <a:lnTo>
                    <a:pt x="135" y="24"/>
                  </a:lnTo>
                  <a:lnTo>
                    <a:pt x="135" y="30"/>
                  </a:lnTo>
                  <a:lnTo>
                    <a:pt x="148" y="30"/>
                  </a:lnTo>
                  <a:lnTo>
                    <a:pt x="155" y="30"/>
                  </a:lnTo>
                  <a:lnTo>
                    <a:pt x="162" y="24"/>
                  </a:lnTo>
                  <a:lnTo>
                    <a:pt x="162" y="18"/>
                  </a:lnTo>
                  <a:lnTo>
                    <a:pt x="168" y="18"/>
                  </a:lnTo>
                  <a:lnTo>
                    <a:pt x="175" y="24"/>
                  </a:lnTo>
                  <a:lnTo>
                    <a:pt x="168" y="24"/>
                  </a:lnTo>
                  <a:lnTo>
                    <a:pt x="182" y="24"/>
                  </a:lnTo>
                  <a:lnTo>
                    <a:pt x="188" y="24"/>
                  </a:lnTo>
                  <a:lnTo>
                    <a:pt x="195" y="30"/>
                  </a:lnTo>
                  <a:lnTo>
                    <a:pt x="202" y="30"/>
                  </a:lnTo>
                  <a:lnTo>
                    <a:pt x="209" y="30"/>
                  </a:lnTo>
                  <a:lnTo>
                    <a:pt x="209" y="24"/>
                  </a:lnTo>
                  <a:lnTo>
                    <a:pt x="215" y="30"/>
                  </a:lnTo>
                  <a:lnTo>
                    <a:pt x="215" y="36"/>
                  </a:lnTo>
                  <a:lnTo>
                    <a:pt x="222" y="30"/>
                  </a:lnTo>
                  <a:lnTo>
                    <a:pt x="222" y="36"/>
                  </a:lnTo>
                  <a:lnTo>
                    <a:pt x="229" y="36"/>
                  </a:lnTo>
                  <a:lnTo>
                    <a:pt x="229" y="42"/>
                  </a:lnTo>
                  <a:lnTo>
                    <a:pt x="236" y="48"/>
                  </a:lnTo>
                  <a:lnTo>
                    <a:pt x="229" y="54"/>
                  </a:lnTo>
                  <a:lnTo>
                    <a:pt x="236" y="60"/>
                  </a:lnTo>
                  <a:lnTo>
                    <a:pt x="229" y="60"/>
                  </a:lnTo>
                  <a:lnTo>
                    <a:pt x="229" y="66"/>
                  </a:lnTo>
                  <a:lnTo>
                    <a:pt x="222" y="72"/>
                  </a:lnTo>
                  <a:lnTo>
                    <a:pt x="215" y="84"/>
                  </a:lnTo>
                  <a:lnTo>
                    <a:pt x="229" y="78"/>
                  </a:lnTo>
                  <a:lnTo>
                    <a:pt x="229" y="84"/>
                  </a:lnTo>
                  <a:lnTo>
                    <a:pt x="222" y="84"/>
                  </a:lnTo>
                  <a:lnTo>
                    <a:pt x="229" y="96"/>
                  </a:lnTo>
                  <a:lnTo>
                    <a:pt x="236" y="96"/>
                  </a:lnTo>
                  <a:lnTo>
                    <a:pt x="236" y="102"/>
                  </a:lnTo>
                  <a:lnTo>
                    <a:pt x="236" y="108"/>
                  </a:lnTo>
                  <a:lnTo>
                    <a:pt x="242" y="114"/>
                  </a:lnTo>
                  <a:lnTo>
                    <a:pt x="249" y="126"/>
                  </a:lnTo>
                  <a:lnTo>
                    <a:pt x="249" y="132"/>
                  </a:lnTo>
                  <a:lnTo>
                    <a:pt x="242" y="132"/>
                  </a:lnTo>
                  <a:lnTo>
                    <a:pt x="242" y="138"/>
                  </a:lnTo>
                  <a:lnTo>
                    <a:pt x="236" y="144"/>
                  </a:lnTo>
                  <a:lnTo>
                    <a:pt x="229" y="138"/>
                  </a:lnTo>
                  <a:lnTo>
                    <a:pt x="222" y="138"/>
                  </a:lnTo>
                  <a:lnTo>
                    <a:pt x="215" y="132"/>
                  </a:lnTo>
                  <a:lnTo>
                    <a:pt x="209" y="132"/>
                  </a:lnTo>
                  <a:lnTo>
                    <a:pt x="209" y="126"/>
                  </a:lnTo>
                  <a:lnTo>
                    <a:pt x="202" y="126"/>
                  </a:lnTo>
                  <a:lnTo>
                    <a:pt x="188" y="114"/>
                  </a:lnTo>
                  <a:lnTo>
                    <a:pt x="182" y="108"/>
                  </a:lnTo>
                  <a:lnTo>
                    <a:pt x="168" y="102"/>
                  </a:lnTo>
                  <a:lnTo>
                    <a:pt x="162" y="108"/>
                  </a:lnTo>
                  <a:lnTo>
                    <a:pt x="162" y="114"/>
                  </a:lnTo>
                  <a:lnTo>
                    <a:pt x="162" y="120"/>
                  </a:lnTo>
                  <a:lnTo>
                    <a:pt x="155" y="114"/>
                  </a:lnTo>
                  <a:lnTo>
                    <a:pt x="148" y="114"/>
                  </a:lnTo>
                  <a:lnTo>
                    <a:pt x="148" y="102"/>
                  </a:lnTo>
                  <a:lnTo>
                    <a:pt x="141" y="102"/>
                  </a:lnTo>
                  <a:lnTo>
                    <a:pt x="141" y="96"/>
                  </a:lnTo>
                  <a:lnTo>
                    <a:pt x="135" y="96"/>
                  </a:lnTo>
                  <a:lnTo>
                    <a:pt x="128" y="96"/>
                  </a:lnTo>
                  <a:lnTo>
                    <a:pt x="121" y="96"/>
                  </a:lnTo>
                  <a:lnTo>
                    <a:pt x="114" y="90"/>
                  </a:lnTo>
                  <a:lnTo>
                    <a:pt x="108" y="90"/>
                  </a:lnTo>
                  <a:lnTo>
                    <a:pt x="101" y="90"/>
                  </a:lnTo>
                  <a:lnTo>
                    <a:pt x="94" y="90"/>
                  </a:lnTo>
                  <a:lnTo>
                    <a:pt x="87" y="90"/>
                  </a:lnTo>
                  <a:lnTo>
                    <a:pt x="87" y="84"/>
                  </a:lnTo>
                  <a:lnTo>
                    <a:pt x="87" y="90"/>
                  </a:lnTo>
                  <a:lnTo>
                    <a:pt x="87" y="84"/>
                  </a:lnTo>
                  <a:lnTo>
                    <a:pt x="87" y="90"/>
                  </a:lnTo>
                  <a:lnTo>
                    <a:pt x="87" y="84"/>
                  </a:lnTo>
                  <a:lnTo>
                    <a:pt x="87" y="90"/>
                  </a:lnTo>
                  <a:lnTo>
                    <a:pt x="81" y="84"/>
                  </a:lnTo>
                  <a:lnTo>
                    <a:pt x="74" y="84"/>
                  </a:lnTo>
                  <a:lnTo>
                    <a:pt x="67" y="84"/>
                  </a:lnTo>
                  <a:lnTo>
                    <a:pt x="74" y="84"/>
                  </a:lnTo>
                  <a:lnTo>
                    <a:pt x="67" y="78"/>
                  </a:lnTo>
                  <a:lnTo>
                    <a:pt x="61" y="78"/>
                  </a:lnTo>
                  <a:lnTo>
                    <a:pt x="47" y="78"/>
                  </a:lnTo>
                  <a:lnTo>
                    <a:pt x="40" y="78"/>
                  </a:lnTo>
                  <a:lnTo>
                    <a:pt x="40" y="84"/>
                  </a:lnTo>
                  <a:lnTo>
                    <a:pt x="34" y="84"/>
                  </a:lnTo>
                </a:path>
              </a:pathLst>
            </a:custGeom>
            <a:solidFill>
              <a:srgbClr val="66FF33"/>
            </a:solid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77" name="Freeform 39"/>
            <p:cNvSpPr>
              <a:spLocks/>
            </p:cNvSpPr>
            <p:nvPr/>
          </p:nvSpPr>
          <p:spPr bwMode="auto">
            <a:xfrm>
              <a:off x="6345769" y="1539833"/>
              <a:ext cx="86090" cy="192126"/>
            </a:xfrm>
            <a:custGeom>
              <a:avLst/>
              <a:gdLst>
                <a:gd name="T0" fmla="*/ 2147483647 w 55"/>
                <a:gd name="T1" fmla="*/ 2147483647 h 121"/>
                <a:gd name="T2" fmla="*/ 0 w 55"/>
                <a:gd name="T3" fmla="*/ 2147483647 h 121"/>
                <a:gd name="T4" fmla="*/ 2147483647 w 55"/>
                <a:gd name="T5" fmla="*/ 2147483647 h 121"/>
                <a:gd name="T6" fmla="*/ 2147483647 w 55"/>
                <a:gd name="T7" fmla="*/ 2147483647 h 121"/>
                <a:gd name="T8" fmla="*/ 0 w 55"/>
                <a:gd name="T9" fmla="*/ 2147483647 h 121"/>
                <a:gd name="T10" fmla="*/ 0 w 55"/>
                <a:gd name="T11" fmla="*/ 2147483647 h 121"/>
                <a:gd name="T12" fmla="*/ 2147483647 w 55"/>
                <a:gd name="T13" fmla="*/ 2147483647 h 121"/>
                <a:gd name="T14" fmla="*/ 2147483647 w 55"/>
                <a:gd name="T15" fmla="*/ 2147483647 h 121"/>
                <a:gd name="T16" fmla="*/ 2147483647 w 55"/>
                <a:gd name="T17" fmla="*/ 2147483647 h 121"/>
                <a:gd name="T18" fmla="*/ 2147483647 w 55"/>
                <a:gd name="T19" fmla="*/ 2147483647 h 121"/>
                <a:gd name="T20" fmla="*/ 2147483647 w 55"/>
                <a:gd name="T21" fmla="*/ 2147483647 h 121"/>
                <a:gd name="T22" fmla="*/ 2147483647 w 55"/>
                <a:gd name="T23" fmla="*/ 0 h 121"/>
                <a:gd name="T24" fmla="*/ 2147483647 w 55"/>
                <a:gd name="T25" fmla="*/ 0 h 121"/>
                <a:gd name="T26" fmla="*/ 2147483647 w 55"/>
                <a:gd name="T27" fmla="*/ 2147483647 h 121"/>
                <a:gd name="T28" fmla="*/ 2147483647 w 55"/>
                <a:gd name="T29" fmla="*/ 2147483647 h 121"/>
                <a:gd name="T30" fmla="*/ 2147483647 w 55"/>
                <a:gd name="T31" fmla="*/ 2147483647 h 121"/>
                <a:gd name="T32" fmla="*/ 2147483647 w 55"/>
                <a:gd name="T33" fmla="*/ 2147483647 h 121"/>
                <a:gd name="T34" fmla="*/ 2147483647 w 55"/>
                <a:gd name="T35" fmla="*/ 2147483647 h 121"/>
                <a:gd name="T36" fmla="*/ 2147483647 w 55"/>
                <a:gd name="T37" fmla="*/ 2147483647 h 121"/>
                <a:gd name="T38" fmla="*/ 2147483647 w 55"/>
                <a:gd name="T39" fmla="*/ 2147483647 h 121"/>
                <a:gd name="T40" fmla="*/ 2147483647 w 55"/>
                <a:gd name="T41" fmla="*/ 2147483647 h 121"/>
                <a:gd name="T42" fmla="*/ 2147483647 w 55"/>
                <a:gd name="T43" fmla="*/ 2147483647 h 121"/>
                <a:gd name="T44" fmla="*/ 2147483647 w 55"/>
                <a:gd name="T45" fmla="*/ 2147483647 h 121"/>
                <a:gd name="T46" fmla="*/ 2147483647 w 55"/>
                <a:gd name="T47" fmla="*/ 2147483647 h 121"/>
                <a:gd name="T48" fmla="*/ 2147483647 w 55"/>
                <a:gd name="T49" fmla="*/ 2147483647 h 121"/>
                <a:gd name="T50" fmla="*/ 2147483647 w 55"/>
                <a:gd name="T51" fmla="*/ 2147483647 h 121"/>
                <a:gd name="T52" fmla="*/ 2147483647 w 55"/>
                <a:gd name="T53" fmla="*/ 2147483647 h 121"/>
                <a:gd name="T54" fmla="*/ 2147483647 w 55"/>
                <a:gd name="T55" fmla="*/ 2147483647 h 121"/>
                <a:gd name="T56" fmla="*/ 2147483647 w 55"/>
                <a:gd name="T57" fmla="*/ 2147483647 h 121"/>
                <a:gd name="T58" fmla="*/ 2147483647 w 55"/>
                <a:gd name="T59" fmla="*/ 2147483647 h 121"/>
                <a:gd name="T60" fmla="*/ 2147483647 w 55"/>
                <a:gd name="T61" fmla="*/ 2147483647 h 121"/>
                <a:gd name="T62" fmla="*/ 2147483647 w 55"/>
                <a:gd name="T63" fmla="*/ 2147483647 h 121"/>
                <a:gd name="T64" fmla="*/ 2147483647 w 55"/>
                <a:gd name="T65" fmla="*/ 2147483647 h 121"/>
                <a:gd name="T66" fmla="*/ 2147483647 w 55"/>
                <a:gd name="T67" fmla="*/ 2147483647 h 121"/>
                <a:gd name="T68" fmla="*/ 2147483647 w 55"/>
                <a:gd name="T69" fmla="*/ 2147483647 h 121"/>
                <a:gd name="T70" fmla="*/ 2147483647 w 55"/>
                <a:gd name="T71" fmla="*/ 2147483647 h 121"/>
                <a:gd name="T72" fmla="*/ 2147483647 w 55"/>
                <a:gd name="T73" fmla="*/ 2147483647 h 121"/>
                <a:gd name="T74" fmla="*/ 2147483647 w 55"/>
                <a:gd name="T75" fmla="*/ 2147483647 h 121"/>
                <a:gd name="T76" fmla="*/ 0 w 55"/>
                <a:gd name="T77" fmla="*/ 2147483647 h 121"/>
                <a:gd name="T78" fmla="*/ 0 w 55"/>
                <a:gd name="T79" fmla="*/ 2147483647 h 121"/>
                <a:gd name="T80" fmla="*/ 0 w 55"/>
                <a:gd name="T81" fmla="*/ 2147483647 h 121"/>
                <a:gd name="T82" fmla="*/ 2147483647 w 55"/>
                <a:gd name="T83" fmla="*/ 2147483647 h 121"/>
                <a:gd name="T84" fmla="*/ 2147483647 w 55"/>
                <a:gd name="T85" fmla="*/ 2147483647 h 121"/>
                <a:gd name="T86" fmla="*/ 2147483647 w 55"/>
                <a:gd name="T87" fmla="*/ 2147483647 h 121"/>
                <a:gd name="T88" fmla="*/ 2147483647 w 55"/>
                <a:gd name="T89" fmla="*/ 2147483647 h 121"/>
                <a:gd name="T90" fmla="*/ 2147483647 w 55"/>
                <a:gd name="T91" fmla="*/ 2147483647 h 121"/>
                <a:gd name="T92" fmla="*/ 2147483647 w 55"/>
                <a:gd name="T93" fmla="*/ 2147483647 h 121"/>
                <a:gd name="T94" fmla="*/ 2147483647 w 55"/>
                <a:gd name="T95" fmla="*/ 2147483647 h 121"/>
                <a:gd name="T96" fmla="*/ 2147483647 w 55"/>
                <a:gd name="T97" fmla="*/ 2147483647 h 121"/>
                <a:gd name="T98" fmla="*/ 2147483647 w 55"/>
                <a:gd name="T99" fmla="*/ 2147483647 h 121"/>
                <a:gd name="T100" fmla="*/ 2147483647 w 55"/>
                <a:gd name="T101" fmla="*/ 2147483647 h 121"/>
                <a:gd name="T102" fmla="*/ 2147483647 w 55"/>
                <a:gd name="T103" fmla="*/ 2147483647 h 1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
                <a:gd name="T157" fmla="*/ 0 h 121"/>
                <a:gd name="T158" fmla="*/ 55 w 55"/>
                <a:gd name="T159" fmla="*/ 121 h 12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 h="121">
                  <a:moveTo>
                    <a:pt x="7" y="66"/>
                  </a:moveTo>
                  <a:lnTo>
                    <a:pt x="0" y="60"/>
                  </a:lnTo>
                  <a:lnTo>
                    <a:pt x="7" y="60"/>
                  </a:lnTo>
                  <a:lnTo>
                    <a:pt x="7" y="54"/>
                  </a:lnTo>
                  <a:lnTo>
                    <a:pt x="0" y="48"/>
                  </a:lnTo>
                  <a:lnTo>
                    <a:pt x="0" y="42"/>
                  </a:lnTo>
                  <a:lnTo>
                    <a:pt x="7" y="36"/>
                  </a:lnTo>
                  <a:lnTo>
                    <a:pt x="7" y="30"/>
                  </a:lnTo>
                  <a:lnTo>
                    <a:pt x="7" y="24"/>
                  </a:lnTo>
                  <a:lnTo>
                    <a:pt x="13" y="18"/>
                  </a:lnTo>
                  <a:lnTo>
                    <a:pt x="13" y="12"/>
                  </a:lnTo>
                  <a:lnTo>
                    <a:pt x="20" y="0"/>
                  </a:lnTo>
                  <a:lnTo>
                    <a:pt x="27" y="0"/>
                  </a:lnTo>
                  <a:lnTo>
                    <a:pt x="20" y="12"/>
                  </a:lnTo>
                  <a:lnTo>
                    <a:pt x="13" y="18"/>
                  </a:lnTo>
                  <a:lnTo>
                    <a:pt x="20" y="18"/>
                  </a:lnTo>
                  <a:lnTo>
                    <a:pt x="27" y="24"/>
                  </a:lnTo>
                  <a:lnTo>
                    <a:pt x="34" y="24"/>
                  </a:lnTo>
                  <a:lnTo>
                    <a:pt x="40" y="24"/>
                  </a:lnTo>
                  <a:lnTo>
                    <a:pt x="47" y="18"/>
                  </a:lnTo>
                  <a:lnTo>
                    <a:pt x="54" y="18"/>
                  </a:lnTo>
                  <a:lnTo>
                    <a:pt x="54" y="36"/>
                  </a:lnTo>
                  <a:lnTo>
                    <a:pt x="54" y="42"/>
                  </a:lnTo>
                  <a:lnTo>
                    <a:pt x="47" y="54"/>
                  </a:lnTo>
                  <a:lnTo>
                    <a:pt x="47" y="60"/>
                  </a:lnTo>
                  <a:lnTo>
                    <a:pt x="47" y="66"/>
                  </a:lnTo>
                  <a:lnTo>
                    <a:pt x="47" y="78"/>
                  </a:lnTo>
                  <a:lnTo>
                    <a:pt x="47" y="84"/>
                  </a:lnTo>
                  <a:lnTo>
                    <a:pt x="40" y="84"/>
                  </a:lnTo>
                  <a:lnTo>
                    <a:pt x="40" y="78"/>
                  </a:lnTo>
                  <a:lnTo>
                    <a:pt x="34" y="84"/>
                  </a:lnTo>
                  <a:lnTo>
                    <a:pt x="40" y="84"/>
                  </a:lnTo>
                  <a:lnTo>
                    <a:pt x="34" y="90"/>
                  </a:lnTo>
                  <a:lnTo>
                    <a:pt x="34" y="96"/>
                  </a:lnTo>
                  <a:lnTo>
                    <a:pt x="40" y="102"/>
                  </a:lnTo>
                  <a:lnTo>
                    <a:pt x="34" y="102"/>
                  </a:lnTo>
                  <a:lnTo>
                    <a:pt x="20" y="108"/>
                  </a:lnTo>
                  <a:lnTo>
                    <a:pt x="13" y="114"/>
                  </a:lnTo>
                  <a:lnTo>
                    <a:pt x="0" y="120"/>
                  </a:lnTo>
                  <a:lnTo>
                    <a:pt x="0" y="114"/>
                  </a:lnTo>
                  <a:lnTo>
                    <a:pt x="0" y="102"/>
                  </a:lnTo>
                  <a:lnTo>
                    <a:pt x="7" y="102"/>
                  </a:lnTo>
                  <a:lnTo>
                    <a:pt x="7" y="96"/>
                  </a:lnTo>
                  <a:lnTo>
                    <a:pt x="20" y="96"/>
                  </a:lnTo>
                  <a:lnTo>
                    <a:pt x="13" y="96"/>
                  </a:lnTo>
                  <a:lnTo>
                    <a:pt x="13" y="90"/>
                  </a:lnTo>
                  <a:lnTo>
                    <a:pt x="7" y="96"/>
                  </a:lnTo>
                  <a:lnTo>
                    <a:pt x="7" y="90"/>
                  </a:lnTo>
                  <a:lnTo>
                    <a:pt x="13" y="84"/>
                  </a:lnTo>
                  <a:lnTo>
                    <a:pt x="7" y="78"/>
                  </a:lnTo>
                  <a:lnTo>
                    <a:pt x="7" y="72"/>
                  </a:lnTo>
                  <a:lnTo>
                    <a:pt x="7" y="66"/>
                  </a:lnTo>
                </a:path>
              </a:pathLst>
            </a:custGeom>
            <a:solidFill>
              <a:srgbClr val="00FF00"/>
            </a:solidFill>
            <a:ln w="12700">
              <a:solidFill>
                <a:schemeClr val="accent2"/>
              </a:solidFill>
              <a:round/>
              <a:headEnd type="none" w="sm" len="sm"/>
              <a:tailEnd type="none" w="sm" len="sm"/>
            </a:ln>
          </p:spPr>
          <p:txBody>
            <a:bodyPr wrap="none" anchor="ctr"/>
            <a:lstStyle/>
            <a:p>
              <a:endParaRPr lang="en-US" sz="1600">
                <a:latin typeface="Calibri" pitchFamily="34" charset="0"/>
              </a:endParaRPr>
            </a:p>
          </p:txBody>
        </p:sp>
        <p:sp>
          <p:nvSpPr>
            <p:cNvPr id="14378" name="Freeform 40"/>
            <p:cNvSpPr>
              <a:spLocks/>
            </p:cNvSpPr>
            <p:nvPr/>
          </p:nvSpPr>
          <p:spPr bwMode="auto">
            <a:xfrm>
              <a:off x="5336361" y="2997855"/>
              <a:ext cx="451974" cy="409868"/>
            </a:xfrm>
            <a:custGeom>
              <a:avLst/>
              <a:gdLst>
                <a:gd name="T0" fmla="*/ 0 w 284"/>
                <a:gd name="T1" fmla="*/ 2147483647 h 259"/>
                <a:gd name="T2" fmla="*/ 2147483647 w 284"/>
                <a:gd name="T3" fmla="*/ 2147483647 h 259"/>
                <a:gd name="T4" fmla="*/ 2147483647 w 284"/>
                <a:gd name="T5" fmla="*/ 2147483647 h 259"/>
                <a:gd name="T6" fmla="*/ 2147483647 w 284"/>
                <a:gd name="T7" fmla="*/ 2147483647 h 259"/>
                <a:gd name="T8" fmla="*/ 2147483647 w 284"/>
                <a:gd name="T9" fmla="*/ 0 h 259"/>
                <a:gd name="T10" fmla="*/ 2147483647 w 284"/>
                <a:gd name="T11" fmla="*/ 2147483647 h 259"/>
                <a:gd name="T12" fmla="*/ 2147483647 w 284"/>
                <a:gd name="T13" fmla="*/ 2147483647 h 259"/>
                <a:gd name="T14" fmla="*/ 2147483647 w 284"/>
                <a:gd name="T15" fmla="*/ 2147483647 h 259"/>
                <a:gd name="T16" fmla="*/ 2147483647 w 284"/>
                <a:gd name="T17" fmla="*/ 2147483647 h 259"/>
                <a:gd name="T18" fmla="*/ 2147483647 w 284"/>
                <a:gd name="T19" fmla="*/ 2147483647 h 259"/>
                <a:gd name="T20" fmla="*/ 2147483647 w 284"/>
                <a:gd name="T21" fmla="*/ 2147483647 h 259"/>
                <a:gd name="T22" fmla="*/ 2147483647 w 284"/>
                <a:gd name="T23" fmla="*/ 2147483647 h 259"/>
                <a:gd name="T24" fmla="*/ 2147483647 w 284"/>
                <a:gd name="T25" fmla="*/ 2147483647 h 259"/>
                <a:gd name="T26" fmla="*/ 2147483647 w 284"/>
                <a:gd name="T27" fmla="*/ 2147483647 h 259"/>
                <a:gd name="T28" fmla="*/ 2147483647 w 284"/>
                <a:gd name="T29" fmla="*/ 2147483647 h 259"/>
                <a:gd name="T30" fmla="*/ 2147483647 w 284"/>
                <a:gd name="T31" fmla="*/ 2147483647 h 259"/>
                <a:gd name="T32" fmla="*/ 2147483647 w 284"/>
                <a:gd name="T33" fmla="*/ 2147483647 h 259"/>
                <a:gd name="T34" fmla="*/ 2147483647 w 284"/>
                <a:gd name="T35" fmla="*/ 2147483647 h 259"/>
                <a:gd name="T36" fmla="*/ 2147483647 w 284"/>
                <a:gd name="T37" fmla="*/ 2147483647 h 259"/>
                <a:gd name="T38" fmla="*/ 2147483647 w 284"/>
                <a:gd name="T39" fmla="*/ 2147483647 h 259"/>
                <a:gd name="T40" fmla="*/ 2147483647 w 284"/>
                <a:gd name="T41" fmla="*/ 2147483647 h 259"/>
                <a:gd name="T42" fmla="*/ 2147483647 w 284"/>
                <a:gd name="T43" fmla="*/ 2147483647 h 259"/>
                <a:gd name="T44" fmla="*/ 2147483647 w 284"/>
                <a:gd name="T45" fmla="*/ 2147483647 h 259"/>
                <a:gd name="T46" fmla="*/ 2147483647 w 284"/>
                <a:gd name="T47" fmla="*/ 2147483647 h 259"/>
                <a:gd name="T48" fmla="*/ 2147483647 w 284"/>
                <a:gd name="T49" fmla="*/ 2147483647 h 259"/>
                <a:gd name="T50" fmla="*/ 2147483647 w 284"/>
                <a:gd name="T51" fmla="*/ 2147483647 h 259"/>
                <a:gd name="T52" fmla="*/ 2147483647 w 284"/>
                <a:gd name="T53" fmla="*/ 2147483647 h 259"/>
                <a:gd name="T54" fmla="*/ 2147483647 w 284"/>
                <a:gd name="T55" fmla="*/ 2147483647 h 259"/>
                <a:gd name="T56" fmla="*/ 2147483647 w 284"/>
                <a:gd name="T57" fmla="*/ 2147483647 h 259"/>
                <a:gd name="T58" fmla="*/ 2147483647 w 284"/>
                <a:gd name="T59" fmla="*/ 2147483647 h 259"/>
                <a:gd name="T60" fmla="*/ 2147483647 w 284"/>
                <a:gd name="T61" fmla="*/ 2147483647 h 259"/>
                <a:gd name="T62" fmla="*/ 2147483647 w 284"/>
                <a:gd name="T63" fmla="*/ 2147483647 h 259"/>
                <a:gd name="T64" fmla="*/ 2147483647 w 284"/>
                <a:gd name="T65" fmla="*/ 2147483647 h 259"/>
                <a:gd name="T66" fmla="*/ 2147483647 w 284"/>
                <a:gd name="T67" fmla="*/ 2147483647 h 259"/>
                <a:gd name="T68" fmla="*/ 2147483647 w 284"/>
                <a:gd name="T69" fmla="*/ 2147483647 h 259"/>
                <a:gd name="T70" fmla="*/ 2147483647 w 284"/>
                <a:gd name="T71" fmla="*/ 2147483647 h 259"/>
                <a:gd name="T72" fmla="*/ 2147483647 w 284"/>
                <a:gd name="T73" fmla="*/ 2147483647 h 259"/>
                <a:gd name="T74" fmla="*/ 2147483647 w 284"/>
                <a:gd name="T75" fmla="*/ 2147483647 h 259"/>
                <a:gd name="T76" fmla="*/ 0 w 284"/>
                <a:gd name="T77" fmla="*/ 2147483647 h 259"/>
                <a:gd name="T78" fmla="*/ 2147483647 w 284"/>
                <a:gd name="T79" fmla="*/ 2147483647 h 259"/>
                <a:gd name="T80" fmla="*/ 2147483647 w 284"/>
                <a:gd name="T81" fmla="*/ 2147483647 h 259"/>
                <a:gd name="T82" fmla="*/ 0 w 284"/>
                <a:gd name="T83" fmla="*/ 2147483647 h 259"/>
                <a:gd name="T84" fmla="*/ 2147483647 w 284"/>
                <a:gd name="T85" fmla="*/ 2147483647 h 259"/>
                <a:gd name="T86" fmla="*/ 2147483647 w 284"/>
                <a:gd name="T87" fmla="*/ 2147483647 h 259"/>
                <a:gd name="T88" fmla="*/ 2147483647 w 284"/>
                <a:gd name="T89" fmla="*/ 2147483647 h 2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4"/>
                <a:gd name="T136" fmla="*/ 0 h 259"/>
                <a:gd name="T137" fmla="*/ 284 w 284"/>
                <a:gd name="T138" fmla="*/ 259 h 25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4" h="259">
                  <a:moveTo>
                    <a:pt x="7" y="36"/>
                  </a:moveTo>
                  <a:lnTo>
                    <a:pt x="0" y="36"/>
                  </a:lnTo>
                  <a:lnTo>
                    <a:pt x="0" y="30"/>
                  </a:lnTo>
                  <a:lnTo>
                    <a:pt x="0" y="24"/>
                  </a:lnTo>
                  <a:lnTo>
                    <a:pt x="0" y="18"/>
                  </a:lnTo>
                  <a:lnTo>
                    <a:pt x="7" y="18"/>
                  </a:lnTo>
                  <a:lnTo>
                    <a:pt x="7" y="12"/>
                  </a:lnTo>
                  <a:lnTo>
                    <a:pt x="20" y="6"/>
                  </a:lnTo>
                  <a:lnTo>
                    <a:pt x="20" y="12"/>
                  </a:lnTo>
                  <a:lnTo>
                    <a:pt x="27" y="6"/>
                  </a:lnTo>
                  <a:lnTo>
                    <a:pt x="40" y="6"/>
                  </a:lnTo>
                  <a:lnTo>
                    <a:pt x="47" y="6"/>
                  </a:lnTo>
                  <a:lnTo>
                    <a:pt x="61" y="6"/>
                  </a:lnTo>
                  <a:lnTo>
                    <a:pt x="67" y="0"/>
                  </a:lnTo>
                  <a:lnTo>
                    <a:pt x="74" y="0"/>
                  </a:lnTo>
                  <a:lnTo>
                    <a:pt x="81" y="0"/>
                  </a:lnTo>
                  <a:lnTo>
                    <a:pt x="88" y="0"/>
                  </a:lnTo>
                  <a:lnTo>
                    <a:pt x="81" y="12"/>
                  </a:lnTo>
                  <a:lnTo>
                    <a:pt x="88" y="18"/>
                  </a:lnTo>
                  <a:lnTo>
                    <a:pt x="94" y="30"/>
                  </a:lnTo>
                  <a:lnTo>
                    <a:pt x="101" y="30"/>
                  </a:lnTo>
                  <a:lnTo>
                    <a:pt x="108" y="30"/>
                  </a:lnTo>
                  <a:lnTo>
                    <a:pt x="115" y="30"/>
                  </a:lnTo>
                  <a:lnTo>
                    <a:pt x="128" y="30"/>
                  </a:lnTo>
                  <a:lnTo>
                    <a:pt x="141" y="30"/>
                  </a:lnTo>
                  <a:lnTo>
                    <a:pt x="148" y="30"/>
                  </a:lnTo>
                  <a:lnTo>
                    <a:pt x="155" y="30"/>
                  </a:lnTo>
                  <a:lnTo>
                    <a:pt x="155" y="24"/>
                  </a:lnTo>
                  <a:lnTo>
                    <a:pt x="155" y="30"/>
                  </a:lnTo>
                  <a:lnTo>
                    <a:pt x="162" y="30"/>
                  </a:lnTo>
                  <a:lnTo>
                    <a:pt x="162" y="36"/>
                  </a:lnTo>
                  <a:lnTo>
                    <a:pt x="162" y="42"/>
                  </a:lnTo>
                  <a:lnTo>
                    <a:pt x="162" y="48"/>
                  </a:lnTo>
                  <a:lnTo>
                    <a:pt x="162" y="54"/>
                  </a:lnTo>
                  <a:lnTo>
                    <a:pt x="168" y="54"/>
                  </a:lnTo>
                  <a:lnTo>
                    <a:pt x="162" y="54"/>
                  </a:lnTo>
                  <a:lnTo>
                    <a:pt x="168" y="60"/>
                  </a:lnTo>
                  <a:lnTo>
                    <a:pt x="162" y="60"/>
                  </a:lnTo>
                  <a:lnTo>
                    <a:pt x="162" y="66"/>
                  </a:lnTo>
                  <a:lnTo>
                    <a:pt x="182" y="66"/>
                  </a:lnTo>
                  <a:lnTo>
                    <a:pt x="189" y="66"/>
                  </a:lnTo>
                  <a:lnTo>
                    <a:pt x="195" y="66"/>
                  </a:lnTo>
                  <a:lnTo>
                    <a:pt x="202" y="60"/>
                  </a:lnTo>
                  <a:lnTo>
                    <a:pt x="209" y="60"/>
                  </a:lnTo>
                  <a:lnTo>
                    <a:pt x="209" y="66"/>
                  </a:lnTo>
                  <a:lnTo>
                    <a:pt x="216" y="60"/>
                  </a:lnTo>
                  <a:lnTo>
                    <a:pt x="222" y="66"/>
                  </a:lnTo>
                  <a:lnTo>
                    <a:pt x="229" y="66"/>
                  </a:lnTo>
                  <a:lnTo>
                    <a:pt x="236" y="84"/>
                  </a:lnTo>
                  <a:lnTo>
                    <a:pt x="236" y="90"/>
                  </a:lnTo>
                  <a:lnTo>
                    <a:pt x="229" y="90"/>
                  </a:lnTo>
                  <a:lnTo>
                    <a:pt x="236" y="96"/>
                  </a:lnTo>
                  <a:lnTo>
                    <a:pt x="236" y="114"/>
                  </a:lnTo>
                  <a:lnTo>
                    <a:pt x="243" y="114"/>
                  </a:lnTo>
                  <a:lnTo>
                    <a:pt x="243" y="120"/>
                  </a:lnTo>
                  <a:lnTo>
                    <a:pt x="249" y="120"/>
                  </a:lnTo>
                  <a:lnTo>
                    <a:pt x="256" y="114"/>
                  </a:lnTo>
                  <a:lnTo>
                    <a:pt x="263" y="120"/>
                  </a:lnTo>
                  <a:lnTo>
                    <a:pt x="270" y="120"/>
                  </a:lnTo>
                  <a:lnTo>
                    <a:pt x="276" y="126"/>
                  </a:lnTo>
                  <a:lnTo>
                    <a:pt x="283" y="132"/>
                  </a:lnTo>
                  <a:lnTo>
                    <a:pt x="283" y="144"/>
                  </a:lnTo>
                  <a:lnTo>
                    <a:pt x="276" y="144"/>
                  </a:lnTo>
                  <a:lnTo>
                    <a:pt x="276" y="156"/>
                  </a:lnTo>
                  <a:lnTo>
                    <a:pt x="283" y="156"/>
                  </a:lnTo>
                  <a:lnTo>
                    <a:pt x="283" y="162"/>
                  </a:lnTo>
                  <a:lnTo>
                    <a:pt x="276" y="168"/>
                  </a:lnTo>
                  <a:lnTo>
                    <a:pt x="270" y="168"/>
                  </a:lnTo>
                  <a:lnTo>
                    <a:pt x="263" y="174"/>
                  </a:lnTo>
                  <a:lnTo>
                    <a:pt x="256" y="174"/>
                  </a:lnTo>
                  <a:lnTo>
                    <a:pt x="249" y="180"/>
                  </a:lnTo>
                  <a:lnTo>
                    <a:pt x="249" y="186"/>
                  </a:lnTo>
                  <a:lnTo>
                    <a:pt x="243" y="186"/>
                  </a:lnTo>
                  <a:lnTo>
                    <a:pt x="236" y="186"/>
                  </a:lnTo>
                  <a:lnTo>
                    <a:pt x="236" y="192"/>
                  </a:lnTo>
                  <a:lnTo>
                    <a:pt x="229" y="186"/>
                  </a:lnTo>
                  <a:lnTo>
                    <a:pt x="222" y="192"/>
                  </a:lnTo>
                  <a:lnTo>
                    <a:pt x="229" y="198"/>
                  </a:lnTo>
                  <a:lnTo>
                    <a:pt x="222" y="204"/>
                  </a:lnTo>
                  <a:lnTo>
                    <a:pt x="229" y="210"/>
                  </a:lnTo>
                  <a:lnTo>
                    <a:pt x="236" y="216"/>
                  </a:lnTo>
                  <a:lnTo>
                    <a:pt x="236" y="228"/>
                  </a:lnTo>
                  <a:lnTo>
                    <a:pt x="216" y="228"/>
                  </a:lnTo>
                  <a:lnTo>
                    <a:pt x="209" y="228"/>
                  </a:lnTo>
                  <a:lnTo>
                    <a:pt x="202" y="228"/>
                  </a:lnTo>
                  <a:lnTo>
                    <a:pt x="202" y="234"/>
                  </a:lnTo>
                  <a:lnTo>
                    <a:pt x="195" y="240"/>
                  </a:lnTo>
                  <a:lnTo>
                    <a:pt x="195" y="246"/>
                  </a:lnTo>
                  <a:lnTo>
                    <a:pt x="155" y="240"/>
                  </a:lnTo>
                  <a:lnTo>
                    <a:pt x="148" y="240"/>
                  </a:lnTo>
                  <a:lnTo>
                    <a:pt x="135" y="240"/>
                  </a:lnTo>
                  <a:lnTo>
                    <a:pt x="128" y="240"/>
                  </a:lnTo>
                  <a:lnTo>
                    <a:pt x="128" y="246"/>
                  </a:lnTo>
                  <a:lnTo>
                    <a:pt x="121" y="252"/>
                  </a:lnTo>
                  <a:lnTo>
                    <a:pt x="128" y="252"/>
                  </a:lnTo>
                  <a:lnTo>
                    <a:pt x="115" y="252"/>
                  </a:lnTo>
                  <a:lnTo>
                    <a:pt x="115" y="258"/>
                  </a:lnTo>
                  <a:lnTo>
                    <a:pt x="115" y="252"/>
                  </a:lnTo>
                  <a:lnTo>
                    <a:pt x="101" y="246"/>
                  </a:lnTo>
                  <a:lnTo>
                    <a:pt x="101" y="240"/>
                  </a:lnTo>
                  <a:lnTo>
                    <a:pt x="101" y="234"/>
                  </a:lnTo>
                  <a:lnTo>
                    <a:pt x="101" y="228"/>
                  </a:lnTo>
                  <a:lnTo>
                    <a:pt x="108" y="234"/>
                  </a:lnTo>
                  <a:lnTo>
                    <a:pt x="115" y="234"/>
                  </a:lnTo>
                  <a:lnTo>
                    <a:pt x="121" y="228"/>
                  </a:lnTo>
                  <a:lnTo>
                    <a:pt x="121" y="204"/>
                  </a:lnTo>
                  <a:lnTo>
                    <a:pt x="115" y="192"/>
                  </a:lnTo>
                  <a:lnTo>
                    <a:pt x="108" y="198"/>
                  </a:lnTo>
                  <a:lnTo>
                    <a:pt x="108" y="192"/>
                  </a:lnTo>
                  <a:lnTo>
                    <a:pt x="101" y="180"/>
                  </a:lnTo>
                  <a:lnTo>
                    <a:pt x="94" y="174"/>
                  </a:lnTo>
                  <a:lnTo>
                    <a:pt x="74" y="162"/>
                  </a:lnTo>
                  <a:lnTo>
                    <a:pt x="74" y="156"/>
                  </a:lnTo>
                  <a:lnTo>
                    <a:pt x="67" y="144"/>
                  </a:lnTo>
                  <a:lnTo>
                    <a:pt x="47" y="132"/>
                  </a:lnTo>
                  <a:lnTo>
                    <a:pt x="20" y="126"/>
                  </a:lnTo>
                  <a:lnTo>
                    <a:pt x="0" y="120"/>
                  </a:lnTo>
                  <a:lnTo>
                    <a:pt x="7" y="120"/>
                  </a:lnTo>
                  <a:lnTo>
                    <a:pt x="13" y="114"/>
                  </a:lnTo>
                  <a:lnTo>
                    <a:pt x="13" y="108"/>
                  </a:lnTo>
                  <a:lnTo>
                    <a:pt x="13" y="102"/>
                  </a:lnTo>
                  <a:lnTo>
                    <a:pt x="13" y="96"/>
                  </a:lnTo>
                  <a:lnTo>
                    <a:pt x="13" y="84"/>
                  </a:lnTo>
                  <a:lnTo>
                    <a:pt x="7" y="84"/>
                  </a:lnTo>
                  <a:lnTo>
                    <a:pt x="7" y="72"/>
                  </a:lnTo>
                  <a:lnTo>
                    <a:pt x="0" y="66"/>
                  </a:lnTo>
                  <a:lnTo>
                    <a:pt x="7" y="60"/>
                  </a:lnTo>
                  <a:lnTo>
                    <a:pt x="0" y="60"/>
                  </a:lnTo>
                  <a:lnTo>
                    <a:pt x="7" y="54"/>
                  </a:lnTo>
                  <a:lnTo>
                    <a:pt x="13" y="60"/>
                  </a:lnTo>
                  <a:lnTo>
                    <a:pt x="20" y="54"/>
                  </a:lnTo>
                  <a:lnTo>
                    <a:pt x="13" y="48"/>
                  </a:lnTo>
                  <a:lnTo>
                    <a:pt x="13" y="42"/>
                  </a:lnTo>
                  <a:lnTo>
                    <a:pt x="13" y="36"/>
                  </a:lnTo>
                  <a:lnTo>
                    <a:pt x="7" y="36"/>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79" name="Freeform 41"/>
            <p:cNvSpPr>
              <a:spLocks/>
            </p:cNvSpPr>
            <p:nvPr/>
          </p:nvSpPr>
          <p:spPr bwMode="auto">
            <a:xfrm>
              <a:off x="4017027" y="2530348"/>
              <a:ext cx="273337" cy="172914"/>
            </a:xfrm>
            <a:custGeom>
              <a:avLst/>
              <a:gdLst>
                <a:gd name="T0" fmla="*/ 2147483647 w 171"/>
                <a:gd name="T1" fmla="*/ 2147483647 h 109"/>
                <a:gd name="T2" fmla="*/ 2147483647 w 171"/>
                <a:gd name="T3" fmla="*/ 2147483647 h 109"/>
                <a:gd name="T4" fmla="*/ 2147483647 w 171"/>
                <a:gd name="T5" fmla="*/ 2147483647 h 109"/>
                <a:gd name="T6" fmla="*/ 2147483647 w 171"/>
                <a:gd name="T7" fmla="*/ 2147483647 h 109"/>
                <a:gd name="T8" fmla="*/ 2147483647 w 171"/>
                <a:gd name="T9" fmla="*/ 2147483647 h 109"/>
                <a:gd name="T10" fmla="*/ 2147483647 w 171"/>
                <a:gd name="T11" fmla="*/ 2147483647 h 109"/>
                <a:gd name="T12" fmla="*/ 2147483647 w 171"/>
                <a:gd name="T13" fmla="*/ 2147483647 h 109"/>
                <a:gd name="T14" fmla="*/ 2147483647 w 171"/>
                <a:gd name="T15" fmla="*/ 2147483647 h 109"/>
                <a:gd name="T16" fmla="*/ 2147483647 w 171"/>
                <a:gd name="T17" fmla="*/ 2147483647 h 109"/>
                <a:gd name="T18" fmla="*/ 2147483647 w 171"/>
                <a:gd name="T19" fmla="*/ 2147483647 h 109"/>
                <a:gd name="T20" fmla="*/ 2147483647 w 171"/>
                <a:gd name="T21" fmla="*/ 2147483647 h 109"/>
                <a:gd name="T22" fmla="*/ 2147483647 w 171"/>
                <a:gd name="T23" fmla="*/ 2147483647 h 109"/>
                <a:gd name="T24" fmla="*/ 2147483647 w 171"/>
                <a:gd name="T25" fmla="*/ 2147483647 h 109"/>
                <a:gd name="T26" fmla="*/ 2147483647 w 171"/>
                <a:gd name="T27" fmla="*/ 0 h 109"/>
                <a:gd name="T28" fmla="*/ 2147483647 w 171"/>
                <a:gd name="T29" fmla="*/ 0 h 109"/>
                <a:gd name="T30" fmla="*/ 2147483647 w 171"/>
                <a:gd name="T31" fmla="*/ 2147483647 h 109"/>
                <a:gd name="T32" fmla="*/ 2147483647 w 171"/>
                <a:gd name="T33" fmla="*/ 2147483647 h 109"/>
                <a:gd name="T34" fmla="*/ 2147483647 w 171"/>
                <a:gd name="T35" fmla="*/ 2147483647 h 109"/>
                <a:gd name="T36" fmla="*/ 2147483647 w 171"/>
                <a:gd name="T37" fmla="*/ 2147483647 h 109"/>
                <a:gd name="T38" fmla="*/ 2147483647 w 171"/>
                <a:gd name="T39" fmla="*/ 2147483647 h 109"/>
                <a:gd name="T40" fmla="*/ 2147483647 w 171"/>
                <a:gd name="T41" fmla="*/ 2147483647 h 109"/>
                <a:gd name="T42" fmla="*/ 2147483647 w 171"/>
                <a:gd name="T43" fmla="*/ 2147483647 h 109"/>
                <a:gd name="T44" fmla="*/ 2147483647 w 171"/>
                <a:gd name="T45" fmla="*/ 2147483647 h 109"/>
                <a:gd name="T46" fmla="*/ 2147483647 w 171"/>
                <a:gd name="T47" fmla="*/ 2147483647 h 109"/>
                <a:gd name="T48" fmla="*/ 2147483647 w 171"/>
                <a:gd name="T49" fmla="*/ 2147483647 h 109"/>
                <a:gd name="T50" fmla="*/ 2147483647 w 171"/>
                <a:gd name="T51" fmla="*/ 2147483647 h 109"/>
                <a:gd name="T52" fmla="*/ 2147483647 w 171"/>
                <a:gd name="T53" fmla="*/ 2147483647 h 109"/>
                <a:gd name="T54" fmla="*/ 2147483647 w 171"/>
                <a:gd name="T55" fmla="*/ 2147483647 h 109"/>
                <a:gd name="T56" fmla="*/ 2147483647 w 171"/>
                <a:gd name="T57" fmla="*/ 2147483647 h 109"/>
                <a:gd name="T58" fmla="*/ 2147483647 w 171"/>
                <a:gd name="T59" fmla="*/ 2147483647 h 109"/>
                <a:gd name="T60" fmla="*/ 2147483647 w 171"/>
                <a:gd name="T61" fmla="*/ 2147483647 h 109"/>
                <a:gd name="T62" fmla="*/ 2147483647 w 171"/>
                <a:gd name="T63" fmla="*/ 2147483647 h 109"/>
                <a:gd name="T64" fmla="*/ 2147483647 w 171"/>
                <a:gd name="T65" fmla="*/ 2147483647 h 109"/>
                <a:gd name="T66" fmla="*/ 2147483647 w 171"/>
                <a:gd name="T67" fmla="*/ 2147483647 h 109"/>
                <a:gd name="T68" fmla="*/ 2147483647 w 171"/>
                <a:gd name="T69" fmla="*/ 2147483647 h 109"/>
                <a:gd name="T70" fmla="*/ 2147483647 w 171"/>
                <a:gd name="T71" fmla="*/ 2147483647 h 109"/>
                <a:gd name="T72" fmla="*/ 2147483647 w 171"/>
                <a:gd name="T73" fmla="*/ 2147483647 h 109"/>
                <a:gd name="T74" fmla="*/ 2147483647 w 171"/>
                <a:gd name="T75" fmla="*/ 2147483647 h 109"/>
                <a:gd name="T76" fmla="*/ 2147483647 w 171"/>
                <a:gd name="T77" fmla="*/ 2147483647 h 109"/>
                <a:gd name="T78" fmla="*/ 2147483647 w 171"/>
                <a:gd name="T79" fmla="*/ 2147483647 h 109"/>
                <a:gd name="T80" fmla="*/ 2147483647 w 171"/>
                <a:gd name="T81" fmla="*/ 2147483647 h 109"/>
                <a:gd name="T82" fmla="*/ 2147483647 w 171"/>
                <a:gd name="T83" fmla="*/ 2147483647 h 109"/>
                <a:gd name="T84" fmla="*/ 2147483647 w 171"/>
                <a:gd name="T85" fmla="*/ 2147483647 h 109"/>
                <a:gd name="T86" fmla="*/ 2147483647 w 171"/>
                <a:gd name="T87" fmla="*/ 2147483647 h 109"/>
                <a:gd name="T88" fmla="*/ 2147483647 w 171"/>
                <a:gd name="T89" fmla="*/ 2147483647 h 109"/>
                <a:gd name="T90" fmla="*/ 2147483647 w 171"/>
                <a:gd name="T91" fmla="*/ 2147483647 h 109"/>
                <a:gd name="T92" fmla="*/ 2147483647 w 171"/>
                <a:gd name="T93" fmla="*/ 2147483647 h 109"/>
                <a:gd name="T94" fmla="*/ 2147483647 w 171"/>
                <a:gd name="T95" fmla="*/ 2147483647 h 109"/>
                <a:gd name="T96" fmla="*/ 2147483647 w 171"/>
                <a:gd name="T97" fmla="*/ 2147483647 h 109"/>
                <a:gd name="T98" fmla="*/ 2147483647 w 171"/>
                <a:gd name="T99" fmla="*/ 2147483647 h 109"/>
                <a:gd name="T100" fmla="*/ 2147483647 w 171"/>
                <a:gd name="T101" fmla="*/ 2147483647 h 109"/>
                <a:gd name="T102" fmla="*/ 2147483647 w 171"/>
                <a:gd name="T103" fmla="*/ 2147483647 h 109"/>
                <a:gd name="T104" fmla="*/ 2147483647 w 171"/>
                <a:gd name="T105" fmla="*/ 2147483647 h 109"/>
                <a:gd name="T106" fmla="*/ 2147483647 w 171"/>
                <a:gd name="T107" fmla="*/ 2147483647 h 109"/>
                <a:gd name="T108" fmla="*/ 2147483647 w 171"/>
                <a:gd name="T109" fmla="*/ 2147483647 h 109"/>
                <a:gd name="T110" fmla="*/ 2147483647 w 171"/>
                <a:gd name="T111" fmla="*/ 2147483647 h 109"/>
                <a:gd name="T112" fmla="*/ 2147483647 w 171"/>
                <a:gd name="T113" fmla="*/ 2147483647 h 109"/>
                <a:gd name="T114" fmla="*/ 2147483647 w 171"/>
                <a:gd name="T115" fmla="*/ 2147483647 h 109"/>
                <a:gd name="T116" fmla="*/ 0 w 171"/>
                <a:gd name="T117" fmla="*/ 2147483647 h 109"/>
                <a:gd name="T118" fmla="*/ 2147483647 w 171"/>
                <a:gd name="T119" fmla="*/ 2147483647 h 109"/>
                <a:gd name="T120" fmla="*/ 2147483647 w 171"/>
                <a:gd name="T121" fmla="*/ 2147483647 h 10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1"/>
                <a:gd name="T184" fmla="*/ 0 h 109"/>
                <a:gd name="T185" fmla="*/ 171 w 171"/>
                <a:gd name="T186" fmla="*/ 109 h 10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1" h="109">
                  <a:moveTo>
                    <a:pt x="20" y="72"/>
                  </a:moveTo>
                  <a:lnTo>
                    <a:pt x="20" y="66"/>
                  </a:lnTo>
                  <a:lnTo>
                    <a:pt x="20" y="60"/>
                  </a:lnTo>
                  <a:lnTo>
                    <a:pt x="27" y="60"/>
                  </a:lnTo>
                  <a:lnTo>
                    <a:pt x="27" y="54"/>
                  </a:lnTo>
                  <a:lnTo>
                    <a:pt x="41" y="54"/>
                  </a:lnTo>
                  <a:lnTo>
                    <a:pt x="48" y="48"/>
                  </a:lnTo>
                  <a:lnTo>
                    <a:pt x="48" y="42"/>
                  </a:lnTo>
                  <a:lnTo>
                    <a:pt x="48" y="30"/>
                  </a:lnTo>
                  <a:lnTo>
                    <a:pt x="54" y="30"/>
                  </a:lnTo>
                  <a:lnTo>
                    <a:pt x="61" y="24"/>
                  </a:lnTo>
                  <a:lnTo>
                    <a:pt x="68" y="18"/>
                  </a:lnTo>
                  <a:lnTo>
                    <a:pt x="61" y="6"/>
                  </a:lnTo>
                  <a:lnTo>
                    <a:pt x="68" y="0"/>
                  </a:lnTo>
                  <a:lnTo>
                    <a:pt x="75" y="0"/>
                  </a:lnTo>
                  <a:lnTo>
                    <a:pt x="95" y="6"/>
                  </a:lnTo>
                  <a:lnTo>
                    <a:pt x="102" y="6"/>
                  </a:lnTo>
                  <a:lnTo>
                    <a:pt x="102" y="12"/>
                  </a:lnTo>
                  <a:lnTo>
                    <a:pt x="116" y="6"/>
                  </a:lnTo>
                  <a:lnTo>
                    <a:pt x="116" y="12"/>
                  </a:lnTo>
                  <a:lnTo>
                    <a:pt x="122" y="6"/>
                  </a:lnTo>
                  <a:lnTo>
                    <a:pt x="129" y="6"/>
                  </a:lnTo>
                  <a:lnTo>
                    <a:pt x="136" y="12"/>
                  </a:lnTo>
                  <a:lnTo>
                    <a:pt x="136" y="6"/>
                  </a:lnTo>
                  <a:lnTo>
                    <a:pt x="143" y="12"/>
                  </a:lnTo>
                  <a:lnTo>
                    <a:pt x="143" y="24"/>
                  </a:lnTo>
                  <a:lnTo>
                    <a:pt x="136" y="30"/>
                  </a:lnTo>
                  <a:lnTo>
                    <a:pt x="129" y="36"/>
                  </a:lnTo>
                  <a:lnTo>
                    <a:pt x="129" y="42"/>
                  </a:lnTo>
                  <a:lnTo>
                    <a:pt x="136" y="42"/>
                  </a:lnTo>
                  <a:lnTo>
                    <a:pt x="136" y="48"/>
                  </a:lnTo>
                  <a:lnTo>
                    <a:pt x="143" y="48"/>
                  </a:lnTo>
                  <a:lnTo>
                    <a:pt x="150" y="48"/>
                  </a:lnTo>
                  <a:lnTo>
                    <a:pt x="163" y="54"/>
                  </a:lnTo>
                  <a:lnTo>
                    <a:pt x="163" y="60"/>
                  </a:lnTo>
                  <a:lnTo>
                    <a:pt x="170" y="60"/>
                  </a:lnTo>
                  <a:lnTo>
                    <a:pt x="163" y="66"/>
                  </a:lnTo>
                  <a:lnTo>
                    <a:pt x="156" y="66"/>
                  </a:lnTo>
                  <a:lnTo>
                    <a:pt x="150" y="78"/>
                  </a:lnTo>
                  <a:lnTo>
                    <a:pt x="143" y="78"/>
                  </a:lnTo>
                  <a:lnTo>
                    <a:pt x="136" y="84"/>
                  </a:lnTo>
                  <a:lnTo>
                    <a:pt x="122" y="84"/>
                  </a:lnTo>
                  <a:lnTo>
                    <a:pt x="122" y="90"/>
                  </a:lnTo>
                  <a:lnTo>
                    <a:pt x="116" y="90"/>
                  </a:lnTo>
                  <a:lnTo>
                    <a:pt x="109" y="90"/>
                  </a:lnTo>
                  <a:lnTo>
                    <a:pt x="102" y="96"/>
                  </a:lnTo>
                  <a:lnTo>
                    <a:pt x="95" y="96"/>
                  </a:lnTo>
                  <a:lnTo>
                    <a:pt x="88" y="96"/>
                  </a:lnTo>
                  <a:lnTo>
                    <a:pt x="82" y="96"/>
                  </a:lnTo>
                  <a:lnTo>
                    <a:pt x="61" y="108"/>
                  </a:lnTo>
                  <a:lnTo>
                    <a:pt x="54" y="102"/>
                  </a:lnTo>
                  <a:lnTo>
                    <a:pt x="48" y="108"/>
                  </a:lnTo>
                  <a:lnTo>
                    <a:pt x="41" y="108"/>
                  </a:lnTo>
                  <a:lnTo>
                    <a:pt x="34" y="108"/>
                  </a:lnTo>
                  <a:lnTo>
                    <a:pt x="27" y="108"/>
                  </a:lnTo>
                  <a:lnTo>
                    <a:pt x="20" y="108"/>
                  </a:lnTo>
                  <a:lnTo>
                    <a:pt x="14" y="108"/>
                  </a:lnTo>
                  <a:lnTo>
                    <a:pt x="7" y="90"/>
                  </a:lnTo>
                  <a:lnTo>
                    <a:pt x="0" y="84"/>
                  </a:lnTo>
                  <a:lnTo>
                    <a:pt x="7" y="78"/>
                  </a:lnTo>
                  <a:lnTo>
                    <a:pt x="20" y="72"/>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80" name="Freeform 42"/>
            <p:cNvSpPr>
              <a:spLocks/>
            </p:cNvSpPr>
            <p:nvPr/>
          </p:nvSpPr>
          <p:spPr bwMode="auto">
            <a:xfrm>
              <a:off x="6700892" y="3578502"/>
              <a:ext cx="236748" cy="260437"/>
            </a:xfrm>
            <a:custGeom>
              <a:avLst/>
              <a:gdLst>
                <a:gd name="T0" fmla="*/ 2147483647 w 149"/>
                <a:gd name="T1" fmla="*/ 2147483647 h 164"/>
                <a:gd name="T2" fmla="*/ 2147483647 w 149"/>
                <a:gd name="T3" fmla="*/ 2147483647 h 164"/>
                <a:gd name="T4" fmla="*/ 2147483647 w 149"/>
                <a:gd name="T5" fmla="*/ 2147483647 h 164"/>
                <a:gd name="T6" fmla="*/ 2147483647 w 149"/>
                <a:gd name="T7" fmla="*/ 2147483647 h 164"/>
                <a:gd name="T8" fmla="*/ 2147483647 w 149"/>
                <a:gd name="T9" fmla="*/ 2147483647 h 164"/>
                <a:gd name="T10" fmla="*/ 2147483647 w 149"/>
                <a:gd name="T11" fmla="*/ 2147483647 h 164"/>
                <a:gd name="T12" fmla="*/ 2147483647 w 149"/>
                <a:gd name="T13" fmla="*/ 2147483647 h 164"/>
                <a:gd name="T14" fmla="*/ 2147483647 w 149"/>
                <a:gd name="T15" fmla="*/ 2147483647 h 164"/>
                <a:gd name="T16" fmla="*/ 2147483647 w 149"/>
                <a:gd name="T17" fmla="*/ 2147483647 h 164"/>
                <a:gd name="T18" fmla="*/ 2147483647 w 149"/>
                <a:gd name="T19" fmla="*/ 2147483647 h 164"/>
                <a:gd name="T20" fmla="*/ 2147483647 w 149"/>
                <a:gd name="T21" fmla="*/ 2147483647 h 164"/>
                <a:gd name="T22" fmla="*/ 2147483647 w 149"/>
                <a:gd name="T23" fmla="*/ 2147483647 h 164"/>
                <a:gd name="T24" fmla="*/ 0 w 149"/>
                <a:gd name="T25" fmla="*/ 2147483647 h 164"/>
                <a:gd name="T26" fmla="*/ 2147483647 w 149"/>
                <a:gd name="T27" fmla="*/ 2147483647 h 164"/>
                <a:gd name="T28" fmla="*/ 2147483647 w 149"/>
                <a:gd name="T29" fmla="*/ 2147483647 h 164"/>
                <a:gd name="T30" fmla="*/ 2147483647 w 149"/>
                <a:gd name="T31" fmla="*/ 2147483647 h 164"/>
                <a:gd name="T32" fmla="*/ 2147483647 w 149"/>
                <a:gd name="T33" fmla="*/ 2147483647 h 164"/>
                <a:gd name="T34" fmla="*/ 2147483647 w 149"/>
                <a:gd name="T35" fmla="*/ 2147483647 h 164"/>
                <a:gd name="T36" fmla="*/ 2147483647 w 149"/>
                <a:gd name="T37" fmla="*/ 2147483647 h 164"/>
                <a:gd name="T38" fmla="*/ 2147483647 w 149"/>
                <a:gd name="T39" fmla="*/ 2147483647 h 164"/>
                <a:gd name="T40" fmla="*/ 2147483647 w 149"/>
                <a:gd name="T41" fmla="*/ 2147483647 h 164"/>
                <a:gd name="T42" fmla="*/ 2147483647 w 149"/>
                <a:gd name="T43" fmla="*/ 2147483647 h 164"/>
                <a:gd name="T44" fmla="*/ 2147483647 w 149"/>
                <a:gd name="T45" fmla="*/ 2147483647 h 164"/>
                <a:gd name="T46" fmla="*/ 2147483647 w 149"/>
                <a:gd name="T47" fmla="*/ 2147483647 h 164"/>
                <a:gd name="T48" fmla="*/ 2147483647 w 149"/>
                <a:gd name="T49" fmla="*/ 2147483647 h 164"/>
                <a:gd name="T50" fmla="*/ 2147483647 w 149"/>
                <a:gd name="T51" fmla="*/ 0 h 164"/>
                <a:gd name="T52" fmla="*/ 2147483647 w 149"/>
                <a:gd name="T53" fmla="*/ 0 h 164"/>
                <a:gd name="T54" fmla="*/ 2147483647 w 149"/>
                <a:gd name="T55" fmla="*/ 2147483647 h 164"/>
                <a:gd name="T56" fmla="*/ 2147483647 w 149"/>
                <a:gd name="T57" fmla="*/ 2147483647 h 164"/>
                <a:gd name="T58" fmla="*/ 2147483647 w 149"/>
                <a:gd name="T59" fmla="*/ 2147483647 h 164"/>
                <a:gd name="T60" fmla="*/ 2147483647 w 149"/>
                <a:gd name="T61" fmla="*/ 2147483647 h 164"/>
                <a:gd name="T62" fmla="*/ 2147483647 w 149"/>
                <a:gd name="T63" fmla="*/ 2147483647 h 164"/>
                <a:gd name="T64" fmla="*/ 2147483647 w 149"/>
                <a:gd name="T65" fmla="*/ 2147483647 h 164"/>
                <a:gd name="T66" fmla="*/ 2147483647 w 149"/>
                <a:gd name="T67" fmla="*/ 2147483647 h 164"/>
                <a:gd name="T68" fmla="*/ 2147483647 w 149"/>
                <a:gd name="T69" fmla="*/ 2147483647 h 164"/>
                <a:gd name="T70" fmla="*/ 2147483647 w 149"/>
                <a:gd name="T71" fmla="*/ 2147483647 h 164"/>
                <a:gd name="T72" fmla="*/ 2147483647 w 149"/>
                <a:gd name="T73" fmla="*/ 2147483647 h 164"/>
                <a:gd name="T74" fmla="*/ 2147483647 w 149"/>
                <a:gd name="T75" fmla="*/ 2147483647 h 164"/>
                <a:gd name="T76" fmla="*/ 2147483647 w 149"/>
                <a:gd name="T77" fmla="*/ 2147483647 h 164"/>
                <a:gd name="T78" fmla="*/ 2147483647 w 149"/>
                <a:gd name="T79" fmla="*/ 2147483647 h 164"/>
                <a:gd name="T80" fmla="*/ 2147483647 w 149"/>
                <a:gd name="T81" fmla="*/ 2147483647 h 164"/>
                <a:gd name="T82" fmla="*/ 2147483647 w 149"/>
                <a:gd name="T83" fmla="*/ 2147483647 h 164"/>
                <a:gd name="T84" fmla="*/ 2147483647 w 149"/>
                <a:gd name="T85" fmla="*/ 2147483647 h 164"/>
                <a:gd name="T86" fmla="*/ 2147483647 w 149"/>
                <a:gd name="T87" fmla="*/ 2147483647 h 164"/>
                <a:gd name="T88" fmla="*/ 2147483647 w 149"/>
                <a:gd name="T89" fmla="*/ 2147483647 h 164"/>
                <a:gd name="T90" fmla="*/ 2147483647 w 149"/>
                <a:gd name="T91" fmla="*/ 2147483647 h 164"/>
                <a:gd name="T92" fmla="*/ 2147483647 w 149"/>
                <a:gd name="T93" fmla="*/ 2147483647 h 164"/>
                <a:gd name="T94" fmla="*/ 2147483647 w 149"/>
                <a:gd name="T95" fmla="*/ 2147483647 h 164"/>
                <a:gd name="T96" fmla="*/ 2147483647 w 149"/>
                <a:gd name="T97" fmla="*/ 2147483647 h 164"/>
                <a:gd name="T98" fmla="*/ 2147483647 w 149"/>
                <a:gd name="T99" fmla="*/ 2147483647 h 164"/>
                <a:gd name="T100" fmla="*/ 2147483647 w 149"/>
                <a:gd name="T101" fmla="*/ 2147483647 h 1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9"/>
                <a:gd name="T154" fmla="*/ 0 h 164"/>
                <a:gd name="T155" fmla="*/ 149 w 149"/>
                <a:gd name="T156" fmla="*/ 164 h 1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9" h="164">
                  <a:moveTo>
                    <a:pt x="47" y="132"/>
                  </a:moveTo>
                  <a:lnTo>
                    <a:pt x="40" y="144"/>
                  </a:lnTo>
                  <a:lnTo>
                    <a:pt x="47" y="157"/>
                  </a:lnTo>
                  <a:lnTo>
                    <a:pt x="47" y="163"/>
                  </a:lnTo>
                  <a:lnTo>
                    <a:pt x="40" y="163"/>
                  </a:lnTo>
                  <a:lnTo>
                    <a:pt x="34" y="163"/>
                  </a:lnTo>
                  <a:lnTo>
                    <a:pt x="27" y="163"/>
                  </a:lnTo>
                  <a:lnTo>
                    <a:pt x="27" y="157"/>
                  </a:lnTo>
                  <a:lnTo>
                    <a:pt x="20" y="150"/>
                  </a:lnTo>
                  <a:lnTo>
                    <a:pt x="20" y="144"/>
                  </a:lnTo>
                  <a:lnTo>
                    <a:pt x="13" y="144"/>
                  </a:lnTo>
                  <a:lnTo>
                    <a:pt x="13" y="138"/>
                  </a:lnTo>
                  <a:lnTo>
                    <a:pt x="13" y="132"/>
                  </a:lnTo>
                  <a:lnTo>
                    <a:pt x="13" y="126"/>
                  </a:lnTo>
                  <a:lnTo>
                    <a:pt x="20" y="126"/>
                  </a:lnTo>
                  <a:lnTo>
                    <a:pt x="27" y="126"/>
                  </a:lnTo>
                  <a:lnTo>
                    <a:pt x="20" y="120"/>
                  </a:lnTo>
                  <a:lnTo>
                    <a:pt x="27" y="114"/>
                  </a:lnTo>
                  <a:lnTo>
                    <a:pt x="20" y="108"/>
                  </a:lnTo>
                  <a:lnTo>
                    <a:pt x="13" y="108"/>
                  </a:lnTo>
                  <a:lnTo>
                    <a:pt x="20" y="102"/>
                  </a:lnTo>
                  <a:lnTo>
                    <a:pt x="13" y="96"/>
                  </a:lnTo>
                  <a:lnTo>
                    <a:pt x="13" y="90"/>
                  </a:lnTo>
                  <a:lnTo>
                    <a:pt x="13" y="84"/>
                  </a:lnTo>
                  <a:lnTo>
                    <a:pt x="7" y="78"/>
                  </a:lnTo>
                  <a:lnTo>
                    <a:pt x="0" y="72"/>
                  </a:lnTo>
                  <a:lnTo>
                    <a:pt x="7" y="72"/>
                  </a:lnTo>
                  <a:lnTo>
                    <a:pt x="20" y="72"/>
                  </a:lnTo>
                  <a:lnTo>
                    <a:pt x="20" y="66"/>
                  </a:lnTo>
                  <a:lnTo>
                    <a:pt x="27" y="66"/>
                  </a:lnTo>
                  <a:lnTo>
                    <a:pt x="27" y="60"/>
                  </a:lnTo>
                  <a:lnTo>
                    <a:pt x="34" y="54"/>
                  </a:lnTo>
                  <a:lnTo>
                    <a:pt x="40" y="54"/>
                  </a:lnTo>
                  <a:lnTo>
                    <a:pt x="40" y="66"/>
                  </a:lnTo>
                  <a:lnTo>
                    <a:pt x="47" y="54"/>
                  </a:lnTo>
                  <a:lnTo>
                    <a:pt x="40" y="54"/>
                  </a:lnTo>
                  <a:lnTo>
                    <a:pt x="47" y="54"/>
                  </a:lnTo>
                  <a:lnTo>
                    <a:pt x="54" y="48"/>
                  </a:lnTo>
                  <a:lnTo>
                    <a:pt x="61" y="48"/>
                  </a:lnTo>
                  <a:lnTo>
                    <a:pt x="67" y="48"/>
                  </a:lnTo>
                  <a:lnTo>
                    <a:pt x="61" y="42"/>
                  </a:lnTo>
                  <a:lnTo>
                    <a:pt x="54" y="36"/>
                  </a:lnTo>
                  <a:lnTo>
                    <a:pt x="47" y="24"/>
                  </a:lnTo>
                  <a:lnTo>
                    <a:pt x="54" y="24"/>
                  </a:lnTo>
                  <a:lnTo>
                    <a:pt x="61" y="18"/>
                  </a:lnTo>
                  <a:lnTo>
                    <a:pt x="61" y="24"/>
                  </a:lnTo>
                  <a:lnTo>
                    <a:pt x="61" y="18"/>
                  </a:lnTo>
                  <a:lnTo>
                    <a:pt x="67" y="18"/>
                  </a:lnTo>
                  <a:lnTo>
                    <a:pt x="67" y="12"/>
                  </a:lnTo>
                  <a:lnTo>
                    <a:pt x="74" y="6"/>
                  </a:lnTo>
                  <a:lnTo>
                    <a:pt x="81" y="0"/>
                  </a:lnTo>
                  <a:lnTo>
                    <a:pt x="87" y="0"/>
                  </a:lnTo>
                  <a:lnTo>
                    <a:pt x="87" y="6"/>
                  </a:lnTo>
                  <a:lnTo>
                    <a:pt x="94" y="0"/>
                  </a:lnTo>
                  <a:lnTo>
                    <a:pt x="101" y="12"/>
                  </a:lnTo>
                  <a:lnTo>
                    <a:pt x="108" y="12"/>
                  </a:lnTo>
                  <a:lnTo>
                    <a:pt x="108" y="6"/>
                  </a:lnTo>
                  <a:lnTo>
                    <a:pt x="108" y="12"/>
                  </a:lnTo>
                  <a:lnTo>
                    <a:pt x="114" y="12"/>
                  </a:lnTo>
                  <a:lnTo>
                    <a:pt x="121" y="12"/>
                  </a:lnTo>
                  <a:lnTo>
                    <a:pt x="121" y="18"/>
                  </a:lnTo>
                  <a:lnTo>
                    <a:pt x="128" y="18"/>
                  </a:lnTo>
                  <a:lnTo>
                    <a:pt x="128" y="24"/>
                  </a:lnTo>
                  <a:lnTo>
                    <a:pt x="135" y="30"/>
                  </a:lnTo>
                  <a:lnTo>
                    <a:pt x="135" y="36"/>
                  </a:lnTo>
                  <a:lnTo>
                    <a:pt x="135" y="42"/>
                  </a:lnTo>
                  <a:lnTo>
                    <a:pt x="141" y="42"/>
                  </a:lnTo>
                  <a:lnTo>
                    <a:pt x="135" y="48"/>
                  </a:lnTo>
                  <a:lnTo>
                    <a:pt x="148" y="48"/>
                  </a:lnTo>
                  <a:lnTo>
                    <a:pt x="148" y="54"/>
                  </a:lnTo>
                  <a:lnTo>
                    <a:pt x="148" y="60"/>
                  </a:lnTo>
                  <a:lnTo>
                    <a:pt x="141" y="72"/>
                  </a:lnTo>
                  <a:lnTo>
                    <a:pt x="141" y="66"/>
                  </a:lnTo>
                  <a:lnTo>
                    <a:pt x="135" y="72"/>
                  </a:lnTo>
                  <a:lnTo>
                    <a:pt x="128" y="72"/>
                  </a:lnTo>
                  <a:lnTo>
                    <a:pt x="128" y="84"/>
                  </a:lnTo>
                  <a:lnTo>
                    <a:pt x="135" y="78"/>
                  </a:lnTo>
                  <a:lnTo>
                    <a:pt x="141" y="84"/>
                  </a:lnTo>
                  <a:lnTo>
                    <a:pt x="141" y="90"/>
                  </a:lnTo>
                  <a:lnTo>
                    <a:pt x="148" y="90"/>
                  </a:lnTo>
                  <a:lnTo>
                    <a:pt x="148" y="96"/>
                  </a:lnTo>
                  <a:lnTo>
                    <a:pt x="148" y="102"/>
                  </a:lnTo>
                  <a:lnTo>
                    <a:pt x="141" y="108"/>
                  </a:lnTo>
                  <a:lnTo>
                    <a:pt x="141" y="114"/>
                  </a:lnTo>
                  <a:lnTo>
                    <a:pt x="135" y="108"/>
                  </a:lnTo>
                  <a:lnTo>
                    <a:pt x="135" y="120"/>
                  </a:lnTo>
                  <a:lnTo>
                    <a:pt x="128" y="120"/>
                  </a:lnTo>
                  <a:lnTo>
                    <a:pt x="121" y="126"/>
                  </a:lnTo>
                  <a:lnTo>
                    <a:pt x="121" y="138"/>
                  </a:lnTo>
                  <a:lnTo>
                    <a:pt x="121" y="144"/>
                  </a:lnTo>
                  <a:lnTo>
                    <a:pt x="114" y="144"/>
                  </a:lnTo>
                  <a:lnTo>
                    <a:pt x="108" y="138"/>
                  </a:lnTo>
                  <a:lnTo>
                    <a:pt x="94" y="138"/>
                  </a:lnTo>
                  <a:lnTo>
                    <a:pt x="94" y="132"/>
                  </a:lnTo>
                  <a:lnTo>
                    <a:pt x="87" y="132"/>
                  </a:lnTo>
                  <a:lnTo>
                    <a:pt x="81" y="132"/>
                  </a:lnTo>
                  <a:lnTo>
                    <a:pt x="74" y="132"/>
                  </a:lnTo>
                  <a:lnTo>
                    <a:pt x="67" y="126"/>
                  </a:lnTo>
                  <a:lnTo>
                    <a:pt x="61" y="126"/>
                  </a:lnTo>
                  <a:lnTo>
                    <a:pt x="61" y="132"/>
                  </a:lnTo>
                  <a:lnTo>
                    <a:pt x="61" y="138"/>
                  </a:lnTo>
                  <a:lnTo>
                    <a:pt x="54" y="126"/>
                  </a:lnTo>
                  <a:lnTo>
                    <a:pt x="47" y="132"/>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81" name="Freeform 43"/>
            <p:cNvSpPr>
              <a:spLocks/>
            </p:cNvSpPr>
            <p:nvPr/>
          </p:nvSpPr>
          <p:spPr bwMode="auto">
            <a:xfrm>
              <a:off x="6302724" y="3254023"/>
              <a:ext cx="503628" cy="439755"/>
            </a:xfrm>
            <a:custGeom>
              <a:avLst/>
              <a:gdLst>
                <a:gd name="T0" fmla="*/ 2147483647 w 318"/>
                <a:gd name="T1" fmla="*/ 2147483647 h 277"/>
                <a:gd name="T2" fmla="*/ 2147483647 w 318"/>
                <a:gd name="T3" fmla="*/ 2147483647 h 277"/>
                <a:gd name="T4" fmla="*/ 2147483647 w 318"/>
                <a:gd name="T5" fmla="*/ 2147483647 h 277"/>
                <a:gd name="T6" fmla="*/ 2147483647 w 318"/>
                <a:gd name="T7" fmla="*/ 2147483647 h 277"/>
                <a:gd name="T8" fmla="*/ 2147483647 w 318"/>
                <a:gd name="T9" fmla="*/ 2147483647 h 277"/>
                <a:gd name="T10" fmla="*/ 2147483647 w 318"/>
                <a:gd name="T11" fmla="*/ 2147483647 h 277"/>
                <a:gd name="T12" fmla="*/ 2147483647 w 318"/>
                <a:gd name="T13" fmla="*/ 2147483647 h 277"/>
                <a:gd name="T14" fmla="*/ 2147483647 w 318"/>
                <a:gd name="T15" fmla="*/ 2147483647 h 277"/>
                <a:gd name="T16" fmla="*/ 2147483647 w 318"/>
                <a:gd name="T17" fmla="*/ 2147483647 h 277"/>
                <a:gd name="T18" fmla="*/ 2147483647 w 318"/>
                <a:gd name="T19" fmla="*/ 2147483647 h 277"/>
                <a:gd name="T20" fmla="*/ 2147483647 w 318"/>
                <a:gd name="T21" fmla="*/ 2147483647 h 277"/>
                <a:gd name="T22" fmla="*/ 2147483647 w 318"/>
                <a:gd name="T23" fmla="*/ 2147483647 h 277"/>
                <a:gd name="T24" fmla="*/ 2147483647 w 318"/>
                <a:gd name="T25" fmla="*/ 2147483647 h 277"/>
                <a:gd name="T26" fmla="*/ 2147483647 w 318"/>
                <a:gd name="T27" fmla="*/ 2147483647 h 277"/>
                <a:gd name="T28" fmla="*/ 2147483647 w 318"/>
                <a:gd name="T29" fmla="*/ 2147483647 h 277"/>
                <a:gd name="T30" fmla="*/ 2147483647 w 318"/>
                <a:gd name="T31" fmla="*/ 2147483647 h 277"/>
                <a:gd name="T32" fmla="*/ 2147483647 w 318"/>
                <a:gd name="T33" fmla="*/ 2147483647 h 277"/>
                <a:gd name="T34" fmla="*/ 2147483647 w 318"/>
                <a:gd name="T35" fmla="*/ 2147483647 h 277"/>
                <a:gd name="T36" fmla="*/ 2147483647 w 318"/>
                <a:gd name="T37" fmla="*/ 2147483647 h 277"/>
                <a:gd name="T38" fmla="*/ 2147483647 w 318"/>
                <a:gd name="T39" fmla="*/ 2147483647 h 277"/>
                <a:gd name="T40" fmla="*/ 2147483647 w 318"/>
                <a:gd name="T41" fmla="*/ 2147483647 h 277"/>
                <a:gd name="T42" fmla="*/ 2147483647 w 318"/>
                <a:gd name="T43" fmla="*/ 2147483647 h 277"/>
                <a:gd name="T44" fmla="*/ 2147483647 w 318"/>
                <a:gd name="T45" fmla="*/ 2147483647 h 277"/>
                <a:gd name="T46" fmla="*/ 2147483647 w 318"/>
                <a:gd name="T47" fmla="*/ 2147483647 h 277"/>
                <a:gd name="T48" fmla="*/ 2147483647 w 318"/>
                <a:gd name="T49" fmla="*/ 2147483647 h 277"/>
                <a:gd name="T50" fmla="*/ 2147483647 w 318"/>
                <a:gd name="T51" fmla="*/ 2147483647 h 277"/>
                <a:gd name="T52" fmla="*/ 2147483647 w 318"/>
                <a:gd name="T53" fmla="*/ 2147483647 h 277"/>
                <a:gd name="T54" fmla="*/ 2147483647 w 318"/>
                <a:gd name="T55" fmla="*/ 2147483647 h 277"/>
                <a:gd name="T56" fmla="*/ 0 w 318"/>
                <a:gd name="T57" fmla="*/ 2147483647 h 277"/>
                <a:gd name="T58" fmla="*/ 0 w 318"/>
                <a:gd name="T59" fmla="*/ 2147483647 h 277"/>
                <a:gd name="T60" fmla="*/ 2147483647 w 318"/>
                <a:gd name="T61" fmla="*/ 2147483647 h 277"/>
                <a:gd name="T62" fmla="*/ 2147483647 w 318"/>
                <a:gd name="T63" fmla="*/ 2147483647 h 277"/>
                <a:gd name="T64" fmla="*/ 2147483647 w 318"/>
                <a:gd name="T65" fmla="*/ 2147483647 h 277"/>
                <a:gd name="T66" fmla="*/ 2147483647 w 318"/>
                <a:gd name="T67" fmla="*/ 2147483647 h 277"/>
                <a:gd name="T68" fmla="*/ 2147483647 w 318"/>
                <a:gd name="T69" fmla="*/ 2147483647 h 277"/>
                <a:gd name="T70" fmla="*/ 2147483647 w 318"/>
                <a:gd name="T71" fmla="*/ 2147483647 h 277"/>
                <a:gd name="T72" fmla="*/ 2147483647 w 318"/>
                <a:gd name="T73" fmla="*/ 2147483647 h 277"/>
                <a:gd name="T74" fmla="*/ 2147483647 w 318"/>
                <a:gd name="T75" fmla="*/ 2147483647 h 277"/>
                <a:gd name="T76" fmla="*/ 2147483647 w 318"/>
                <a:gd name="T77" fmla="*/ 2147483647 h 277"/>
                <a:gd name="T78" fmla="*/ 2147483647 w 318"/>
                <a:gd name="T79" fmla="*/ 2147483647 h 277"/>
                <a:gd name="T80" fmla="*/ 2147483647 w 318"/>
                <a:gd name="T81" fmla="*/ 2147483647 h 277"/>
                <a:gd name="T82" fmla="*/ 2147483647 w 318"/>
                <a:gd name="T83" fmla="*/ 2147483647 h 277"/>
                <a:gd name="T84" fmla="*/ 2147483647 w 318"/>
                <a:gd name="T85" fmla="*/ 2147483647 h 277"/>
                <a:gd name="T86" fmla="*/ 2147483647 w 318"/>
                <a:gd name="T87" fmla="*/ 2147483647 h 277"/>
                <a:gd name="T88" fmla="*/ 2147483647 w 318"/>
                <a:gd name="T89" fmla="*/ 2147483647 h 277"/>
                <a:gd name="T90" fmla="*/ 2147483647 w 318"/>
                <a:gd name="T91" fmla="*/ 2147483647 h 277"/>
                <a:gd name="T92" fmla="*/ 2147483647 w 318"/>
                <a:gd name="T93" fmla="*/ 0 h 277"/>
                <a:gd name="T94" fmla="*/ 2147483647 w 318"/>
                <a:gd name="T95" fmla="*/ 2147483647 h 277"/>
                <a:gd name="T96" fmla="*/ 2147483647 w 318"/>
                <a:gd name="T97" fmla="*/ 2147483647 h 277"/>
                <a:gd name="T98" fmla="*/ 2147483647 w 318"/>
                <a:gd name="T99" fmla="*/ 2147483647 h 277"/>
                <a:gd name="T100" fmla="*/ 2147483647 w 318"/>
                <a:gd name="T101" fmla="*/ 2147483647 h 277"/>
                <a:gd name="T102" fmla="*/ 2147483647 w 318"/>
                <a:gd name="T103" fmla="*/ 2147483647 h 277"/>
                <a:gd name="T104" fmla="*/ 2147483647 w 318"/>
                <a:gd name="T105" fmla="*/ 2147483647 h 277"/>
                <a:gd name="T106" fmla="*/ 2147483647 w 318"/>
                <a:gd name="T107" fmla="*/ 2147483647 h 277"/>
                <a:gd name="T108" fmla="*/ 2147483647 w 318"/>
                <a:gd name="T109" fmla="*/ 2147483647 h 277"/>
                <a:gd name="T110" fmla="*/ 2147483647 w 318"/>
                <a:gd name="T111" fmla="*/ 2147483647 h 277"/>
                <a:gd name="T112" fmla="*/ 2147483647 w 318"/>
                <a:gd name="T113" fmla="*/ 2147483647 h 277"/>
                <a:gd name="T114" fmla="*/ 2147483647 w 318"/>
                <a:gd name="T115" fmla="*/ 2147483647 h 2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18"/>
                <a:gd name="T175" fmla="*/ 0 h 277"/>
                <a:gd name="T176" fmla="*/ 318 w 318"/>
                <a:gd name="T177" fmla="*/ 277 h 27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18" h="277">
                  <a:moveTo>
                    <a:pt x="209" y="138"/>
                  </a:moveTo>
                  <a:lnTo>
                    <a:pt x="216" y="132"/>
                  </a:lnTo>
                  <a:lnTo>
                    <a:pt x="229" y="126"/>
                  </a:lnTo>
                  <a:lnTo>
                    <a:pt x="229" y="132"/>
                  </a:lnTo>
                  <a:lnTo>
                    <a:pt x="229" y="138"/>
                  </a:lnTo>
                  <a:lnTo>
                    <a:pt x="236" y="138"/>
                  </a:lnTo>
                  <a:lnTo>
                    <a:pt x="243" y="138"/>
                  </a:lnTo>
                  <a:lnTo>
                    <a:pt x="250" y="144"/>
                  </a:lnTo>
                  <a:lnTo>
                    <a:pt x="256" y="150"/>
                  </a:lnTo>
                  <a:lnTo>
                    <a:pt x="256" y="156"/>
                  </a:lnTo>
                  <a:lnTo>
                    <a:pt x="263" y="150"/>
                  </a:lnTo>
                  <a:lnTo>
                    <a:pt x="277" y="150"/>
                  </a:lnTo>
                  <a:lnTo>
                    <a:pt x="283" y="156"/>
                  </a:lnTo>
                  <a:lnTo>
                    <a:pt x="283" y="162"/>
                  </a:lnTo>
                  <a:lnTo>
                    <a:pt x="283" y="168"/>
                  </a:lnTo>
                  <a:lnTo>
                    <a:pt x="277" y="174"/>
                  </a:lnTo>
                  <a:lnTo>
                    <a:pt x="283" y="192"/>
                  </a:lnTo>
                  <a:lnTo>
                    <a:pt x="283" y="198"/>
                  </a:lnTo>
                  <a:lnTo>
                    <a:pt x="290" y="210"/>
                  </a:lnTo>
                  <a:lnTo>
                    <a:pt x="297" y="210"/>
                  </a:lnTo>
                  <a:lnTo>
                    <a:pt x="304" y="210"/>
                  </a:lnTo>
                  <a:lnTo>
                    <a:pt x="310" y="204"/>
                  </a:lnTo>
                  <a:lnTo>
                    <a:pt x="317" y="216"/>
                  </a:lnTo>
                  <a:lnTo>
                    <a:pt x="317" y="222"/>
                  </a:lnTo>
                  <a:lnTo>
                    <a:pt x="310" y="222"/>
                  </a:lnTo>
                  <a:lnTo>
                    <a:pt x="310" y="228"/>
                  </a:lnTo>
                  <a:lnTo>
                    <a:pt x="310" y="222"/>
                  </a:lnTo>
                  <a:lnTo>
                    <a:pt x="304" y="228"/>
                  </a:lnTo>
                  <a:lnTo>
                    <a:pt x="297" y="228"/>
                  </a:lnTo>
                  <a:lnTo>
                    <a:pt x="304" y="240"/>
                  </a:lnTo>
                  <a:lnTo>
                    <a:pt x="310" y="246"/>
                  </a:lnTo>
                  <a:lnTo>
                    <a:pt x="317" y="252"/>
                  </a:lnTo>
                  <a:lnTo>
                    <a:pt x="310" y="252"/>
                  </a:lnTo>
                  <a:lnTo>
                    <a:pt x="304" y="252"/>
                  </a:lnTo>
                  <a:lnTo>
                    <a:pt x="297" y="258"/>
                  </a:lnTo>
                  <a:lnTo>
                    <a:pt x="290" y="258"/>
                  </a:lnTo>
                  <a:lnTo>
                    <a:pt x="297" y="258"/>
                  </a:lnTo>
                  <a:lnTo>
                    <a:pt x="290" y="270"/>
                  </a:lnTo>
                  <a:lnTo>
                    <a:pt x="290" y="258"/>
                  </a:lnTo>
                  <a:lnTo>
                    <a:pt x="283" y="258"/>
                  </a:lnTo>
                  <a:lnTo>
                    <a:pt x="277" y="264"/>
                  </a:lnTo>
                  <a:lnTo>
                    <a:pt x="277" y="270"/>
                  </a:lnTo>
                  <a:lnTo>
                    <a:pt x="270" y="270"/>
                  </a:lnTo>
                  <a:lnTo>
                    <a:pt x="270" y="276"/>
                  </a:lnTo>
                  <a:lnTo>
                    <a:pt x="256" y="276"/>
                  </a:lnTo>
                  <a:lnTo>
                    <a:pt x="250" y="276"/>
                  </a:lnTo>
                  <a:lnTo>
                    <a:pt x="243" y="270"/>
                  </a:lnTo>
                  <a:lnTo>
                    <a:pt x="236" y="270"/>
                  </a:lnTo>
                  <a:lnTo>
                    <a:pt x="236" y="264"/>
                  </a:lnTo>
                  <a:lnTo>
                    <a:pt x="223" y="264"/>
                  </a:lnTo>
                  <a:lnTo>
                    <a:pt x="216" y="264"/>
                  </a:lnTo>
                  <a:lnTo>
                    <a:pt x="216" y="258"/>
                  </a:lnTo>
                  <a:lnTo>
                    <a:pt x="209" y="264"/>
                  </a:lnTo>
                  <a:lnTo>
                    <a:pt x="202" y="258"/>
                  </a:lnTo>
                  <a:lnTo>
                    <a:pt x="196" y="258"/>
                  </a:lnTo>
                  <a:lnTo>
                    <a:pt x="196" y="252"/>
                  </a:lnTo>
                  <a:lnTo>
                    <a:pt x="189" y="246"/>
                  </a:lnTo>
                  <a:lnTo>
                    <a:pt x="182" y="246"/>
                  </a:lnTo>
                  <a:lnTo>
                    <a:pt x="175" y="240"/>
                  </a:lnTo>
                  <a:lnTo>
                    <a:pt x="169" y="246"/>
                  </a:lnTo>
                  <a:lnTo>
                    <a:pt x="162" y="252"/>
                  </a:lnTo>
                  <a:lnTo>
                    <a:pt x="155" y="258"/>
                  </a:lnTo>
                  <a:lnTo>
                    <a:pt x="148" y="264"/>
                  </a:lnTo>
                  <a:lnTo>
                    <a:pt x="135" y="258"/>
                  </a:lnTo>
                  <a:lnTo>
                    <a:pt x="135" y="252"/>
                  </a:lnTo>
                  <a:lnTo>
                    <a:pt x="135" y="246"/>
                  </a:lnTo>
                  <a:lnTo>
                    <a:pt x="128" y="246"/>
                  </a:lnTo>
                  <a:lnTo>
                    <a:pt x="115" y="240"/>
                  </a:lnTo>
                  <a:lnTo>
                    <a:pt x="108" y="240"/>
                  </a:lnTo>
                  <a:lnTo>
                    <a:pt x="101" y="240"/>
                  </a:lnTo>
                  <a:lnTo>
                    <a:pt x="101" y="246"/>
                  </a:lnTo>
                  <a:lnTo>
                    <a:pt x="94" y="240"/>
                  </a:lnTo>
                  <a:lnTo>
                    <a:pt x="94" y="234"/>
                  </a:lnTo>
                  <a:lnTo>
                    <a:pt x="94" y="228"/>
                  </a:lnTo>
                  <a:lnTo>
                    <a:pt x="94" y="216"/>
                  </a:lnTo>
                  <a:lnTo>
                    <a:pt x="88" y="210"/>
                  </a:lnTo>
                  <a:lnTo>
                    <a:pt x="81" y="204"/>
                  </a:lnTo>
                  <a:lnTo>
                    <a:pt x="74" y="204"/>
                  </a:lnTo>
                  <a:lnTo>
                    <a:pt x="67" y="204"/>
                  </a:lnTo>
                  <a:lnTo>
                    <a:pt x="61" y="198"/>
                  </a:lnTo>
                  <a:lnTo>
                    <a:pt x="47" y="192"/>
                  </a:lnTo>
                  <a:lnTo>
                    <a:pt x="20" y="180"/>
                  </a:lnTo>
                  <a:lnTo>
                    <a:pt x="20" y="186"/>
                  </a:lnTo>
                  <a:lnTo>
                    <a:pt x="13" y="186"/>
                  </a:lnTo>
                  <a:lnTo>
                    <a:pt x="7" y="186"/>
                  </a:lnTo>
                  <a:lnTo>
                    <a:pt x="7" y="180"/>
                  </a:lnTo>
                  <a:lnTo>
                    <a:pt x="0" y="174"/>
                  </a:lnTo>
                  <a:lnTo>
                    <a:pt x="0" y="168"/>
                  </a:lnTo>
                  <a:lnTo>
                    <a:pt x="0" y="162"/>
                  </a:lnTo>
                  <a:lnTo>
                    <a:pt x="0" y="156"/>
                  </a:lnTo>
                  <a:lnTo>
                    <a:pt x="0" y="150"/>
                  </a:lnTo>
                  <a:lnTo>
                    <a:pt x="7" y="156"/>
                  </a:lnTo>
                  <a:lnTo>
                    <a:pt x="13" y="150"/>
                  </a:lnTo>
                  <a:lnTo>
                    <a:pt x="20" y="138"/>
                  </a:lnTo>
                  <a:lnTo>
                    <a:pt x="13" y="132"/>
                  </a:lnTo>
                  <a:lnTo>
                    <a:pt x="27" y="138"/>
                  </a:lnTo>
                  <a:lnTo>
                    <a:pt x="40" y="144"/>
                  </a:lnTo>
                  <a:lnTo>
                    <a:pt x="40" y="138"/>
                  </a:lnTo>
                  <a:lnTo>
                    <a:pt x="54" y="144"/>
                  </a:lnTo>
                  <a:lnTo>
                    <a:pt x="54" y="150"/>
                  </a:lnTo>
                  <a:lnTo>
                    <a:pt x="61" y="150"/>
                  </a:lnTo>
                  <a:lnTo>
                    <a:pt x="67" y="144"/>
                  </a:lnTo>
                  <a:lnTo>
                    <a:pt x="67" y="150"/>
                  </a:lnTo>
                  <a:lnTo>
                    <a:pt x="74" y="150"/>
                  </a:lnTo>
                  <a:lnTo>
                    <a:pt x="81" y="138"/>
                  </a:lnTo>
                  <a:lnTo>
                    <a:pt x="88" y="138"/>
                  </a:lnTo>
                  <a:lnTo>
                    <a:pt x="81" y="132"/>
                  </a:lnTo>
                  <a:lnTo>
                    <a:pt x="94" y="132"/>
                  </a:lnTo>
                  <a:lnTo>
                    <a:pt x="88" y="126"/>
                  </a:lnTo>
                  <a:lnTo>
                    <a:pt x="81" y="120"/>
                  </a:lnTo>
                  <a:lnTo>
                    <a:pt x="67" y="114"/>
                  </a:lnTo>
                  <a:lnTo>
                    <a:pt x="61" y="108"/>
                  </a:lnTo>
                  <a:lnTo>
                    <a:pt x="54" y="102"/>
                  </a:lnTo>
                  <a:lnTo>
                    <a:pt x="47" y="90"/>
                  </a:lnTo>
                  <a:lnTo>
                    <a:pt x="40" y="84"/>
                  </a:lnTo>
                  <a:lnTo>
                    <a:pt x="34" y="84"/>
                  </a:lnTo>
                  <a:lnTo>
                    <a:pt x="34" y="78"/>
                  </a:lnTo>
                  <a:lnTo>
                    <a:pt x="27" y="78"/>
                  </a:lnTo>
                  <a:lnTo>
                    <a:pt x="40" y="72"/>
                  </a:lnTo>
                  <a:lnTo>
                    <a:pt x="40" y="66"/>
                  </a:lnTo>
                  <a:lnTo>
                    <a:pt x="34" y="60"/>
                  </a:lnTo>
                  <a:lnTo>
                    <a:pt x="20" y="54"/>
                  </a:lnTo>
                  <a:lnTo>
                    <a:pt x="27" y="48"/>
                  </a:lnTo>
                  <a:lnTo>
                    <a:pt x="27" y="42"/>
                  </a:lnTo>
                  <a:lnTo>
                    <a:pt x="34" y="42"/>
                  </a:lnTo>
                  <a:lnTo>
                    <a:pt x="34" y="36"/>
                  </a:lnTo>
                  <a:lnTo>
                    <a:pt x="34" y="30"/>
                  </a:lnTo>
                  <a:lnTo>
                    <a:pt x="27" y="24"/>
                  </a:lnTo>
                  <a:lnTo>
                    <a:pt x="27" y="18"/>
                  </a:lnTo>
                  <a:lnTo>
                    <a:pt x="27" y="24"/>
                  </a:lnTo>
                  <a:lnTo>
                    <a:pt x="34" y="18"/>
                  </a:lnTo>
                  <a:lnTo>
                    <a:pt x="34" y="12"/>
                  </a:lnTo>
                  <a:lnTo>
                    <a:pt x="34" y="6"/>
                  </a:lnTo>
                  <a:lnTo>
                    <a:pt x="47" y="6"/>
                  </a:lnTo>
                  <a:lnTo>
                    <a:pt x="54" y="6"/>
                  </a:lnTo>
                  <a:lnTo>
                    <a:pt x="61" y="6"/>
                  </a:lnTo>
                  <a:lnTo>
                    <a:pt x="61" y="12"/>
                  </a:lnTo>
                  <a:lnTo>
                    <a:pt x="74" y="6"/>
                  </a:lnTo>
                  <a:lnTo>
                    <a:pt x="81" y="6"/>
                  </a:lnTo>
                  <a:lnTo>
                    <a:pt x="88" y="6"/>
                  </a:lnTo>
                  <a:lnTo>
                    <a:pt x="88" y="0"/>
                  </a:lnTo>
                  <a:lnTo>
                    <a:pt x="88" y="6"/>
                  </a:lnTo>
                  <a:lnTo>
                    <a:pt x="88" y="12"/>
                  </a:lnTo>
                  <a:lnTo>
                    <a:pt x="94" y="18"/>
                  </a:lnTo>
                  <a:lnTo>
                    <a:pt x="94" y="24"/>
                  </a:lnTo>
                  <a:lnTo>
                    <a:pt x="115" y="36"/>
                  </a:lnTo>
                  <a:lnTo>
                    <a:pt x="121" y="36"/>
                  </a:lnTo>
                  <a:lnTo>
                    <a:pt x="128" y="36"/>
                  </a:lnTo>
                  <a:lnTo>
                    <a:pt x="128" y="48"/>
                  </a:lnTo>
                  <a:lnTo>
                    <a:pt x="135" y="42"/>
                  </a:lnTo>
                  <a:lnTo>
                    <a:pt x="142" y="42"/>
                  </a:lnTo>
                  <a:lnTo>
                    <a:pt x="155" y="48"/>
                  </a:lnTo>
                  <a:lnTo>
                    <a:pt x="162" y="48"/>
                  </a:lnTo>
                  <a:lnTo>
                    <a:pt x="169" y="48"/>
                  </a:lnTo>
                  <a:lnTo>
                    <a:pt x="169" y="42"/>
                  </a:lnTo>
                  <a:lnTo>
                    <a:pt x="175" y="42"/>
                  </a:lnTo>
                  <a:lnTo>
                    <a:pt x="189" y="48"/>
                  </a:lnTo>
                  <a:lnTo>
                    <a:pt x="189" y="54"/>
                  </a:lnTo>
                  <a:lnTo>
                    <a:pt x="196" y="60"/>
                  </a:lnTo>
                  <a:lnTo>
                    <a:pt x="202" y="66"/>
                  </a:lnTo>
                  <a:lnTo>
                    <a:pt x="196" y="66"/>
                  </a:lnTo>
                  <a:lnTo>
                    <a:pt x="202" y="72"/>
                  </a:lnTo>
                  <a:lnTo>
                    <a:pt x="202" y="78"/>
                  </a:lnTo>
                  <a:lnTo>
                    <a:pt x="202" y="84"/>
                  </a:lnTo>
                  <a:lnTo>
                    <a:pt x="209" y="90"/>
                  </a:lnTo>
                  <a:lnTo>
                    <a:pt x="209" y="96"/>
                  </a:lnTo>
                  <a:lnTo>
                    <a:pt x="209" y="102"/>
                  </a:lnTo>
                  <a:lnTo>
                    <a:pt x="202" y="102"/>
                  </a:lnTo>
                  <a:lnTo>
                    <a:pt x="202" y="108"/>
                  </a:lnTo>
                  <a:lnTo>
                    <a:pt x="202" y="114"/>
                  </a:lnTo>
                  <a:lnTo>
                    <a:pt x="202" y="120"/>
                  </a:lnTo>
                  <a:lnTo>
                    <a:pt x="202" y="126"/>
                  </a:lnTo>
                  <a:lnTo>
                    <a:pt x="202" y="132"/>
                  </a:lnTo>
                  <a:lnTo>
                    <a:pt x="209" y="138"/>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82" name="Freeform 44"/>
            <p:cNvSpPr>
              <a:spLocks/>
            </p:cNvSpPr>
            <p:nvPr/>
          </p:nvSpPr>
          <p:spPr bwMode="auto">
            <a:xfrm>
              <a:off x="4811211" y="2378783"/>
              <a:ext cx="247509" cy="200665"/>
            </a:xfrm>
            <a:custGeom>
              <a:avLst/>
              <a:gdLst>
                <a:gd name="T0" fmla="*/ 2147483647 w 156"/>
                <a:gd name="T1" fmla="*/ 2147483647 h 127"/>
                <a:gd name="T2" fmla="*/ 2147483647 w 156"/>
                <a:gd name="T3" fmla="*/ 2147483647 h 127"/>
                <a:gd name="T4" fmla="*/ 2147483647 w 156"/>
                <a:gd name="T5" fmla="*/ 2147483647 h 127"/>
                <a:gd name="T6" fmla="*/ 2147483647 w 156"/>
                <a:gd name="T7" fmla="*/ 2147483647 h 127"/>
                <a:gd name="T8" fmla="*/ 2147483647 w 156"/>
                <a:gd name="T9" fmla="*/ 2147483647 h 127"/>
                <a:gd name="T10" fmla="*/ 2147483647 w 156"/>
                <a:gd name="T11" fmla="*/ 2147483647 h 127"/>
                <a:gd name="T12" fmla="*/ 2147483647 w 156"/>
                <a:gd name="T13" fmla="*/ 2147483647 h 127"/>
                <a:gd name="T14" fmla="*/ 2147483647 w 156"/>
                <a:gd name="T15" fmla="*/ 2147483647 h 127"/>
                <a:gd name="T16" fmla="*/ 2147483647 w 156"/>
                <a:gd name="T17" fmla="*/ 2147483647 h 127"/>
                <a:gd name="T18" fmla="*/ 2147483647 w 156"/>
                <a:gd name="T19" fmla="*/ 2147483647 h 127"/>
                <a:gd name="T20" fmla="*/ 2147483647 w 156"/>
                <a:gd name="T21" fmla="*/ 2147483647 h 127"/>
                <a:gd name="T22" fmla="*/ 2147483647 w 156"/>
                <a:gd name="T23" fmla="*/ 2147483647 h 127"/>
                <a:gd name="T24" fmla="*/ 2147483647 w 156"/>
                <a:gd name="T25" fmla="*/ 2147483647 h 127"/>
                <a:gd name="T26" fmla="*/ 2147483647 w 156"/>
                <a:gd name="T27" fmla="*/ 2147483647 h 127"/>
                <a:gd name="T28" fmla="*/ 2147483647 w 156"/>
                <a:gd name="T29" fmla="*/ 2147483647 h 127"/>
                <a:gd name="T30" fmla="*/ 0 w 156"/>
                <a:gd name="T31" fmla="*/ 2147483647 h 127"/>
                <a:gd name="T32" fmla="*/ 2147483647 w 156"/>
                <a:gd name="T33" fmla="*/ 2147483647 h 127"/>
                <a:gd name="T34" fmla="*/ 2147483647 w 156"/>
                <a:gd name="T35" fmla="*/ 0 h 127"/>
                <a:gd name="T36" fmla="*/ 2147483647 w 156"/>
                <a:gd name="T37" fmla="*/ 2147483647 h 127"/>
                <a:gd name="T38" fmla="*/ 2147483647 w 156"/>
                <a:gd name="T39" fmla="*/ 2147483647 h 127"/>
                <a:gd name="T40" fmla="*/ 2147483647 w 156"/>
                <a:gd name="T41" fmla="*/ 2147483647 h 127"/>
                <a:gd name="T42" fmla="*/ 2147483647 w 156"/>
                <a:gd name="T43" fmla="*/ 2147483647 h 127"/>
                <a:gd name="T44" fmla="*/ 2147483647 w 156"/>
                <a:gd name="T45" fmla="*/ 2147483647 h 127"/>
                <a:gd name="T46" fmla="*/ 2147483647 w 156"/>
                <a:gd name="T47" fmla="*/ 2147483647 h 127"/>
                <a:gd name="T48" fmla="*/ 2147483647 w 156"/>
                <a:gd name="T49" fmla="*/ 2147483647 h 127"/>
                <a:gd name="T50" fmla="*/ 2147483647 w 156"/>
                <a:gd name="T51" fmla="*/ 2147483647 h 127"/>
                <a:gd name="T52" fmla="*/ 2147483647 w 156"/>
                <a:gd name="T53" fmla="*/ 2147483647 h 127"/>
                <a:gd name="T54" fmla="*/ 2147483647 w 156"/>
                <a:gd name="T55" fmla="*/ 2147483647 h 127"/>
                <a:gd name="T56" fmla="*/ 2147483647 w 156"/>
                <a:gd name="T57" fmla="*/ 2147483647 h 127"/>
                <a:gd name="T58" fmla="*/ 2147483647 w 156"/>
                <a:gd name="T59" fmla="*/ 2147483647 h 127"/>
                <a:gd name="T60" fmla="*/ 2147483647 w 156"/>
                <a:gd name="T61" fmla="*/ 2147483647 h 127"/>
                <a:gd name="T62" fmla="*/ 2147483647 w 156"/>
                <a:gd name="T63" fmla="*/ 2147483647 h 127"/>
                <a:gd name="T64" fmla="*/ 2147483647 w 156"/>
                <a:gd name="T65" fmla="*/ 2147483647 h 127"/>
                <a:gd name="T66" fmla="*/ 2147483647 w 156"/>
                <a:gd name="T67" fmla="*/ 2147483647 h 127"/>
                <a:gd name="T68" fmla="*/ 2147483647 w 156"/>
                <a:gd name="T69" fmla="*/ 2147483647 h 12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6"/>
                <a:gd name="T106" fmla="*/ 0 h 127"/>
                <a:gd name="T107" fmla="*/ 156 w 156"/>
                <a:gd name="T108" fmla="*/ 127 h 12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6" h="127">
                  <a:moveTo>
                    <a:pt x="128" y="126"/>
                  </a:moveTo>
                  <a:lnTo>
                    <a:pt x="115" y="120"/>
                  </a:lnTo>
                  <a:lnTo>
                    <a:pt x="115" y="114"/>
                  </a:lnTo>
                  <a:lnTo>
                    <a:pt x="108" y="114"/>
                  </a:lnTo>
                  <a:lnTo>
                    <a:pt x="101" y="108"/>
                  </a:lnTo>
                  <a:lnTo>
                    <a:pt x="101" y="102"/>
                  </a:lnTo>
                  <a:lnTo>
                    <a:pt x="94" y="108"/>
                  </a:lnTo>
                  <a:lnTo>
                    <a:pt x="94" y="114"/>
                  </a:lnTo>
                  <a:lnTo>
                    <a:pt x="101" y="114"/>
                  </a:lnTo>
                  <a:lnTo>
                    <a:pt x="101" y="120"/>
                  </a:lnTo>
                  <a:lnTo>
                    <a:pt x="94" y="126"/>
                  </a:lnTo>
                  <a:lnTo>
                    <a:pt x="88" y="120"/>
                  </a:lnTo>
                  <a:lnTo>
                    <a:pt x="81" y="114"/>
                  </a:lnTo>
                  <a:lnTo>
                    <a:pt x="74" y="114"/>
                  </a:lnTo>
                  <a:lnTo>
                    <a:pt x="67" y="102"/>
                  </a:lnTo>
                  <a:lnTo>
                    <a:pt x="54" y="96"/>
                  </a:lnTo>
                  <a:lnTo>
                    <a:pt x="47" y="96"/>
                  </a:lnTo>
                  <a:lnTo>
                    <a:pt x="40" y="90"/>
                  </a:lnTo>
                  <a:lnTo>
                    <a:pt x="40" y="84"/>
                  </a:lnTo>
                  <a:lnTo>
                    <a:pt x="34" y="84"/>
                  </a:lnTo>
                  <a:lnTo>
                    <a:pt x="27" y="78"/>
                  </a:lnTo>
                  <a:lnTo>
                    <a:pt x="13" y="72"/>
                  </a:lnTo>
                  <a:lnTo>
                    <a:pt x="20" y="66"/>
                  </a:lnTo>
                  <a:lnTo>
                    <a:pt x="20" y="60"/>
                  </a:lnTo>
                  <a:lnTo>
                    <a:pt x="27" y="60"/>
                  </a:lnTo>
                  <a:lnTo>
                    <a:pt x="27" y="54"/>
                  </a:lnTo>
                  <a:lnTo>
                    <a:pt x="20" y="42"/>
                  </a:lnTo>
                  <a:lnTo>
                    <a:pt x="13" y="36"/>
                  </a:lnTo>
                  <a:lnTo>
                    <a:pt x="13" y="30"/>
                  </a:lnTo>
                  <a:lnTo>
                    <a:pt x="13" y="24"/>
                  </a:lnTo>
                  <a:lnTo>
                    <a:pt x="7" y="24"/>
                  </a:lnTo>
                  <a:lnTo>
                    <a:pt x="0" y="12"/>
                  </a:lnTo>
                  <a:lnTo>
                    <a:pt x="7" y="12"/>
                  </a:lnTo>
                  <a:lnTo>
                    <a:pt x="13" y="6"/>
                  </a:lnTo>
                  <a:lnTo>
                    <a:pt x="27" y="6"/>
                  </a:lnTo>
                  <a:lnTo>
                    <a:pt x="27" y="0"/>
                  </a:lnTo>
                  <a:lnTo>
                    <a:pt x="34" y="6"/>
                  </a:lnTo>
                  <a:lnTo>
                    <a:pt x="40" y="6"/>
                  </a:lnTo>
                  <a:lnTo>
                    <a:pt x="47" y="12"/>
                  </a:lnTo>
                  <a:lnTo>
                    <a:pt x="54" y="24"/>
                  </a:lnTo>
                  <a:lnTo>
                    <a:pt x="61" y="24"/>
                  </a:lnTo>
                  <a:lnTo>
                    <a:pt x="67" y="24"/>
                  </a:lnTo>
                  <a:lnTo>
                    <a:pt x="67" y="36"/>
                  </a:lnTo>
                  <a:lnTo>
                    <a:pt x="74" y="42"/>
                  </a:lnTo>
                  <a:lnTo>
                    <a:pt x="81" y="48"/>
                  </a:lnTo>
                  <a:lnTo>
                    <a:pt x="88" y="48"/>
                  </a:lnTo>
                  <a:lnTo>
                    <a:pt x="94" y="48"/>
                  </a:lnTo>
                  <a:lnTo>
                    <a:pt x="94" y="54"/>
                  </a:lnTo>
                  <a:lnTo>
                    <a:pt x="101" y="54"/>
                  </a:lnTo>
                  <a:lnTo>
                    <a:pt x="101" y="66"/>
                  </a:lnTo>
                  <a:lnTo>
                    <a:pt x="108" y="66"/>
                  </a:lnTo>
                  <a:lnTo>
                    <a:pt x="101" y="78"/>
                  </a:lnTo>
                  <a:lnTo>
                    <a:pt x="101" y="84"/>
                  </a:lnTo>
                  <a:lnTo>
                    <a:pt x="108" y="78"/>
                  </a:lnTo>
                  <a:lnTo>
                    <a:pt x="115" y="72"/>
                  </a:lnTo>
                  <a:lnTo>
                    <a:pt x="121" y="78"/>
                  </a:lnTo>
                  <a:lnTo>
                    <a:pt x="115" y="84"/>
                  </a:lnTo>
                  <a:lnTo>
                    <a:pt x="115" y="90"/>
                  </a:lnTo>
                  <a:lnTo>
                    <a:pt x="121" y="84"/>
                  </a:lnTo>
                  <a:lnTo>
                    <a:pt x="128" y="84"/>
                  </a:lnTo>
                  <a:lnTo>
                    <a:pt x="135" y="90"/>
                  </a:lnTo>
                  <a:lnTo>
                    <a:pt x="135" y="102"/>
                  </a:lnTo>
                  <a:lnTo>
                    <a:pt x="135" y="108"/>
                  </a:lnTo>
                  <a:lnTo>
                    <a:pt x="142" y="102"/>
                  </a:lnTo>
                  <a:lnTo>
                    <a:pt x="148" y="102"/>
                  </a:lnTo>
                  <a:lnTo>
                    <a:pt x="155" y="108"/>
                  </a:lnTo>
                  <a:lnTo>
                    <a:pt x="155" y="114"/>
                  </a:lnTo>
                  <a:lnTo>
                    <a:pt x="148" y="120"/>
                  </a:lnTo>
                  <a:lnTo>
                    <a:pt x="142" y="126"/>
                  </a:lnTo>
                  <a:lnTo>
                    <a:pt x="135" y="126"/>
                  </a:lnTo>
                  <a:lnTo>
                    <a:pt x="128" y="126"/>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83" name="Freeform 45"/>
            <p:cNvSpPr>
              <a:spLocks/>
            </p:cNvSpPr>
            <p:nvPr/>
          </p:nvSpPr>
          <p:spPr bwMode="auto">
            <a:xfrm>
              <a:off x="6111174" y="3702316"/>
              <a:ext cx="578956" cy="241224"/>
            </a:xfrm>
            <a:custGeom>
              <a:avLst/>
              <a:gdLst>
                <a:gd name="T0" fmla="*/ 2147483647 w 365"/>
                <a:gd name="T1" fmla="*/ 2147483647 h 152"/>
                <a:gd name="T2" fmla="*/ 2147483647 w 365"/>
                <a:gd name="T3" fmla="*/ 2147483647 h 152"/>
                <a:gd name="T4" fmla="*/ 2147483647 w 365"/>
                <a:gd name="T5" fmla="*/ 2147483647 h 152"/>
                <a:gd name="T6" fmla="*/ 2147483647 w 365"/>
                <a:gd name="T7" fmla="*/ 2147483647 h 152"/>
                <a:gd name="T8" fmla="*/ 2147483647 w 365"/>
                <a:gd name="T9" fmla="*/ 0 h 152"/>
                <a:gd name="T10" fmla="*/ 2147483647 w 365"/>
                <a:gd name="T11" fmla="*/ 0 h 152"/>
                <a:gd name="T12" fmla="*/ 2147483647 w 365"/>
                <a:gd name="T13" fmla="*/ 2147483647 h 152"/>
                <a:gd name="T14" fmla="*/ 2147483647 w 365"/>
                <a:gd name="T15" fmla="*/ 2147483647 h 152"/>
                <a:gd name="T16" fmla="*/ 2147483647 w 365"/>
                <a:gd name="T17" fmla="*/ 2147483647 h 152"/>
                <a:gd name="T18" fmla="*/ 2147483647 w 365"/>
                <a:gd name="T19" fmla="*/ 2147483647 h 152"/>
                <a:gd name="T20" fmla="*/ 2147483647 w 365"/>
                <a:gd name="T21" fmla="*/ 2147483647 h 152"/>
                <a:gd name="T22" fmla="*/ 2147483647 w 365"/>
                <a:gd name="T23" fmla="*/ 2147483647 h 152"/>
                <a:gd name="T24" fmla="*/ 2147483647 w 365"/>
                <a:gd name="T25" fmla="*/ 2147483647 h 152"/>
                <a:gd name="T26" fmla="*/ 2147483647 w 365"/>
                <a:gd name="T27" fmla="*/ 2147483647 h 152"/>
                <a:gd name="T28" fmla="*/ 2147483647 w 365"/>
                <a:gd name="T29" fmla="*/ 2147483647 h 152"/>
                <a:gd name="T30" fmla="*/ 2147483647 w 365"/>
                <a:gd name="T31" fmla="*/ 2147483647 h 152"/>
                <a:gd name="T32" fmla="*/ 2147483647 w 365"/>
                <a:gd name="T33" fmla="*/ 2147483647 h 152"/>
                <a:gd name="T34" fmla="*/ 2147483647 w 365"/>
                <a:gd name="T35" fmla="*/ 2147483647 h 152"/>
                <a:gd name="T36" fmla="*/ 2147483647 w 365"/>
                <a:gd name="T37" fmla="*/ 2147483647 h 152"/>
                <a:gd name="T38" fmla="*/ 2147483647 w 365"/>
                <a:gd name="T39" fmla="*/ 2147483647 h 152"/>
                <a:gd name="T40" fmla="*/ 2147483647 w 365"/>
                <a:gd name="T41" fmla="*/ 2147483647 h 152"/>
                <a:gd name="T42" fmla="*/ 2147483647 w 365"/>
                <a:gd name="T43" fmla="*/ 2147483647 h 152"/>
                <a:gd name="T44" fmla="*/ 2147483647 w 365"/>
                <a:gd name="T45" fmla="*/ 2147483647 h 152"/>
                <a:gd name="T46" fmla="*/ 2147483647 w 365"/>
                <a:gd name="T47" fmla="*/ 2147483647 h 152"/>
                <a:gd name="T48" fmla="*/ 2147483647 w 365"/>
                <a:gd name="T49" fmla="*/ 2147483647 h 152"/>
                <a:gd name="T50" fmla="*/ 2147483647 w 365"/>
                <a:gd name="T51" fmla="*/ 2147483647 h 152"/>
                <a:gd name="T52" fmla="*/ 2147483647 w 365"/>
                <a:gd name="T53" fmla="*/ 2147483647 h 152"/>
                <a:gd name="T54" fmla="*/ 2147483647 w 365"/>
                <a:gd name="T55" fmla="*/ 2147483647 h 152"/>
                <a:gd name="T56" fmla="*/ 2147483647 w 365"/>
                <a:gd name="T57" fmla="*/ 2147483647 h 152"/>
                <a:gd name="T58" fmla="*/ 2147483647 w 365"/>
                <a:gd name="T59" fmla="*/ 2147483647 h 152"/>
                <a:gd name="T60" fmla="*/ 2147483647 w 365"/>
                <a:gd name="T61" fmla="*/ 2147483647 h 152"/>
                <a:gd name="T62" fmla="*/ 2147483647 w 365"/>
                <a:gd name="T63" fmla="*/ 2147483647 h 152"/>
                <a:gd name="T64" fmla="*/ 2147483647 w 365"/>
                <a:gd name="T65" fmla="*/ 2147483647 h 152"/>
                <a:gd name="T66" fmla="*/ 2147483647 w 365"/>
                <a:gd name="T67" fmla="*/ 2147483647 h 152"/>
                <a:gd name="T68" fmla="*/ 2147483647 w 365"/>
                <a:gd name="T69" fmla="*/ 2147483647 h 152"/>
                <a:gd name="T70" fmla="*/ 2147483647 w 365"/>
                <a:gd name="T71" fmla="*/ 2147483647 h 152"/>
                <a:gd name="T72" fmla="*/ 2147483647 w 365"/>
                <a:gd name="T73" fmla="*/ 2147483647 h 152"/>
                <a:gd name="T74" fmla="*/ 2147483647 w 365"/>
                <a:gd name="T75" fmla="*/ 2147483647 h 152"/>
                <a:gd name="T76" fmla="*/ 2147483647 w 365"/>
                <a:gd name="T77" fmla="*/ 2147483647 h 152"/>
                <a:gd name="T78" fmla="*/ 2147483647 w 365"/>
                <a:gd name="T79" fmla="*/ 2147483647 h 152"/>
                <a:gd name="T80" fmla="*/ 2147483647 w 365"/>
                <a:gd name="T81" fmla="*/ 2147483647 h 152"/>
                <a:gd name="T82" fmla="*/ 2147483647 w 365"/>
                <a:gd name="T83" fmla="*/ 2147483647 h 152"/>
                <a:gd name="T84" fmla="*/ 2147483647 w 365"/>
                <a:gd name="T85" fmla="*/ 2147483647 h 152"/>
                <a:gd name="T86" fmla="*/ 2147483647 w 365"/>
                <a:gd name="T87" fmla="*/ 2147483647 h 152"/>
                <a:gd name="T88" fmla="*/ 2147483647 w 365"/>
                <a:gd name="T89" fmla="*/ 2147483647 h 152"/>
                <a:gd name="T90" fmla="*/ 2147483647 w 365"/>
                <a:gd name="T91" fmla="*/ 2147483647 h 152"/>
                <a:gd name="T92" fmla="*/ 2147483647 w 365"/>
                <a:gd name="T93" fmla="*/ 2147483647 h 152"/>
                <a:gd name="T94" fmla="*/ 2147483647 w 365"/>
                <a:gd name="T95" fmla="*/ 2147483647 h 152"/>
                <a:gd name="T96" fmla="*/ 2147483647 w 365"/>
                <a:gd name="T97" fmla="*/ 2147483647 h 152"/>
                <a:gd name="T98" fmla="*/ 2147483647 w 365"/>
                <a:gd name="T99" fmla="*/ 2147483647 h 152"/>
                <a:gd name="T100" fmla="*/ 2147483647 w 365"/>
                <a:gd name="T101" fmla="*/ 2147483647 h 152"/>
                <a:gd name="T102" fmla="*/ 2147483647 w 365"/>
                <a:gd name="T103" fmla="*/ 2147483647 h 152"/>
                <a:gd name="T104" fmla="*/ 2147483647 w 365"/>
                <a:gd name="T105" fmla="*/ 2147483647 h 152"/>
                <a:gd name="T106" fmla="*/ 2147483647 w 365"/>
                <a:gd name="T107" fmla="*/ 2147483647 h 152"/>
                <a:gd name="T108" fmla="*/ 2147483647 w 365"/>
                <a:gd name="T109" fmla="*/ 2147483647 h 152"/>
                <a:gd name="T110" fmla="*/ 2147483647 w 365"/>
                <a:gd name="T111" fmla="*/ 2147483647 h 152"/>
                <a:gd name="T112" fmla="*/ 2147483647 w 365"/>
                <a:gd name="T113" fmla="*/ 2147483647 h 152"/>
                <a:gd name="T114" fmla="*/ 2147483647 w 365"/>
                <a:gd name="T115" fmla="*/ 2147483647 h 152"/>
                <a:gd name="T116" fmla="*/ 2147483647 w 365"/>
                <a:gd name="T117" fmla="*/ 2147483647 h 152"/>
                <a:gd name="T118" fmla="*/ 2147483647 w 365"/>
                <a:gd name="T119" fmla="*/ 2147483647 h 152"/>
                <a:gd name="T120" fmla="*/ 2147483647 w 365"/>
                <a:gd name="T121" fmla="*/ 2147483647 h 1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5"/>
                <a:gd name="T184" fmla="*/ 0 h 152"/>
                <a:gd name="T185" fmla="*/ 365 w 365"/>
                <a:gd name="T186" fmla="*/ 152 h 15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5" h="152">
                  <a:moveTo>
                    <a:pt x="60" y="42"/>
                  </a:moveTo>
                  <a:lnTo>
                    <a:pt x="67" y="30"/>
                  </a:lnTo>
                  <a:lnTo>
                    <a:pt x="74" y="30"/>
                  </a:lnTo>
                  <a:lnTo>
                    <a:pt x="74" y="24"/>
                  </a:lnTo>
                  <a:lnTo>
                    <a:pt x="74" y="18"/>
                  </a:lnTo>
                  <a:lnTo>
                    <a:pt x="81" y="18"/>
                  </a:lnTo>
                  <a:lnTo>
                    <a:pt x="81" y="12"/>
                  </a:lnTo>
                  <a:lnTo>
                    <a:pt x="81" y="6"/>
                  </a:lnTo>
                  <a:lnTo>
                    <a:pt x="81" y="0"/>
                  </a:lnTo>
                  <a:lnTo>
                    <a:pt x="87" y="0"/>
                  </a:lnTo>
                  <a:lnTo>
                    <a:pt x="87" y="6"/>
                  </a:lnTo>
                  <a:lnTo>
                    <a:pt x="87" y="0"/>
                  </a:lnTo>
                  <a:lnTo>
                    <a:pt x="109" y="0"/>
                  </a:lnTo>
                  <a:lnTo>
                    <a:pt x="109" y="6"/>
                  </a:lnTo>
                  <a:lnTo>
                    <a:pt x="109" y="12"/>
                  </a:lnTo>
                  <a:lnTo>
                    <a:pt x="122" y="18"/>
                  </a:lnTo>
                  <a:lnTo>
                    <a:pt x="122" y="24"/>
                  </a:lnTo>
                  <a:lnTo>
                    <a:pt x="129" y="36"/>
                  </a:lnTo>
                  <a:lnTo>
                    <a:pt x="129" y="42"/>
                  </a:lnTo>
                  <a:lnTo>
                    <a:pt x="136" y="42"/>
                  </a:lnTo>
                  <a:lnTo>
                    <a:pt x="149" y="48"/>
                  </a:lnTo>
                  <a:lnTo>
                    <a:pt x="156" y="48"/>
                  </a:lnTo>
                  <a:lnTo>
                    <a:pt x="162" y="42"/>
                  </a:lnTo>
                  <a:lnTo>
                    <a:pt x="169" y="42"/>
                  </a:lnTo>
                  <a:lnTo>
                    <a:pt x="169" y="36"/>
                  </a:lnTo>
                  <a:lnTo>
                    <a:pt x="176" y="36"/>
                  </a:lnTo>
                  <a:lnTo>
                    <a:pt x="183" y="48"/>
                  </a:lnTo>
                  <a:lnTo>
                    <a:pt x="189" y="54"/>
                  </a:lnTo>
                  <a:lnTo>
                    <a:pt x="196" y="60"/>
                  </a:lnTo>
                  <a:lnTo>
                    <a:pt x="203" y="66"/>
                  </a:lnTo>
                  <a:lnTo>
                    <a:pt x="203" y="72"/>
                  </a:lnTo>
                  <a:lnTo>
                    <a:pt x="196" y="79"/>
                  </a:lnTo>
                  <a:lnTo>
                    <a:pt x="196" y="85"/>
                  </a:lnTo>
                  <a:lnTo>
                    <a:pt x="203" y="91"/>
                  </a:lnTo>
                  <a:lnTo>
                    <a:pt x="209" y="91"/>
                  </a:lnTo>
                  <a:lnTo>
                    <a:pt x="216" y="91"/>
                  </a:lnTo>
                  <a:lnTo>
                    <a:pt x="223" y="91"/>
                  </a:lnTo>
                  <a:lnTo>
                    <a:pt x="236" y="91"/>
                  </a:lnTo>
                  <a:lnTo>
                    <a:pt x="243" y="91"/>
                  </a:lnTo>
                  <a:lnTo>
                    <a:pt x="243" y="85"/>
                  </a:lnTo>
                  <a:lnTo>
                    <a:pt x="236" y="72"/>
                  </a:lnTo>
                  <a:lnTo>
                    <a:pt x="243" y="72"/>
                  </a:lnTo>
                  <a:lnTo>
                    <a:pt x="250" y="79"/>
                  </a:lnTo>
                  <a:lnTo>
                    <a:pt x="256" y="79"/>
                  </a:lnTo>
                  <a:lnTo>
                    <a:pt x="263" y="79"/>
                  </a:lnTo>
                  <a:lnTo>
                    <a:pt x="263" y="85"/>
                  </a:lnTo>
                  <a:lnTo>
                    <a:pt x="270" y="85"/>
                  </a:lnTo>
                  <a:lnTo>
                    <a:pt x="277" y="91"/>
                  </a:lnTo>
                  <a:lnTo>
                    <a:pt x="283" y="97"/>
                  </a:lnTo>
                  <a:lnTo>
                    <a:pt x="277" y="103"/>
                  </a:lnTo>
                  <a:lnTo>
                    <a:pt x="283" y="109"/>
                  </a:lnTo>
                  <a:lnTo>
                    <a:pt x="290" y="109"/>
                  </a:lnTo>
                  <a:lnTo>
                    <a:pt x="297" y="115"/>
                  </a:lnTo>
                  <a:lnTo>
                    <a:pt x="304" y="109"/>
                  </a:lnTo>
                  <a:lnTo>
                    <a:pt x="310" y="109"/>
                  </a:lnTo>
                  <a:lnTo>
                    <a:pt x="317" y="103"/>
                  </a:lnTo>
                  <a:lnTo>
                    <a:pt x="317" y="109"/>
                  </a:lnTo>
                  <a:lnTo>
                    <a:pt x="324" y="109"/>
                  </a:lnTo>
                  <a:lnTo>
                    <a:pt x="330" y="115"/>
                  </a:lnTo>
                  <a:lnTo>
                    <a:pt x="330" y="121"/>
                  </a:lnTo>
                  <a:lnTo>
                    <a:pt x="337" y="115"/>
                  </a:lnTo>
                  <a:lnTo>
                    <a:pt x="344" y="115"/>
                  </a:lnTo>
                  <a:lnTo>
                    <a:pt x="344" y="109"/>
                  </a:lnTo>
                  <a:lnTo>
                    <a:pt x="351" y="109"/>
                  </a:lnTo>
                  <a:lnTo>
                    <a:pt x="357" y="103"/>
                  </a:lnTo>
                  <a:lnTo>
                    <a:pt x="364" y="115"/>
                  </a:lnTo>
                  <a:lnTo>
                    <a:pt x="364" y="121"/>
                  </a:lnTo>
                  <a:lnTo>
                    <a:pt x="357" y="121"/>
                  </a:lnTo>
                  <a:lnTo>
                    <a:pt x="351" y="127"/>
                  </a:lnTo>
                  <a:lnTo>
                    <a:pt x="351" y="133"/>
                  </a:lnTo>
                  <a:lnTo>
                    <a:pt x="344" y="139"/>
                  </a:lnTo>
                  <a:lnTo>
                    <a:pt x="344" y="133"/>
                  </a:lnTo>
                  <a:lnTo>
                    <a:pt x="337" y="139"/>
                  </a:lnTo>
                  <a:lnTo>
                    <a:pt x="330" y="145"/>
                  </a:lnTo>
                  <a:lnTo>
                    <a:pt x="317" y="133"/>
                  </a:lnTo>
                  <a:lnTo>
                    <a:pt x="310" y="139"/>
                  </a:lnTo>
                  <a:lnTo>
                    <a:pt x="297" y="133"/>
                  </a:lnTo>
                  <a:lnTo>
                    <a:pt x="283" y="139"/>
                  </a:lnTo>
                  <a:lnTo>
                    <a:pt x="277" y="145"/>
                  </a:lnTo>
                  <a:lnTo>
                    <a:pt x="283" y="151"/>
                  </a:lnTo>
                  <a:lnTo>
                    <a:pt x="277" y="151"/>
                  </a:lnTo>
                  <a:lnTo>
                    <a:pt x="263" y="145"/>
                  </a:lnTo>
                  <a:lnTo>
                    <a:pt x="256" y="145"/>
                  </a:lnTo>
                  <a:lnTo>
                    <a:pt x="256" y="139"/>
                  </a:lnTo>
                  <a:lnTo>
                    <a:pt x="256" y="145"/>
                  </a:lnTo>
                  <a:lnTo>
                    <a:pt x="236" y="133"/>
                  </a:lnTo>
                  <a:lnTo>
                    <a:pt x="230" y="127"/>
                  </a:lnTo>
                  <a:lnTo>
                    <a:pt x="203" y="127"/>
                  </a:lnTo>
                  <a:lnTo>
                    <a:pt x="196" y="127"/>
                  </a:lnTo>
                  <a:lnTo>
                    <a:pt x="183" y="133"/>
                  </a:lnTo>
                  <a:lnTo>
                    <a:pt x="162" y="139"/>
                  </a:lnTo>
                  <a:lnTo>
                    <a:pt x="156" y="151"/>
                  </a:lnTo>
                  <a:lnTo>
                    <a:pt x="142" y="151"/>
                  </a:lnTo>
                  <a:lnTo>
                    <a:pt x="142" y="145"/>
                  </a:lnTo>
                  <a:lnTo>
                    <a:pt x="122" y="121"/>
                  </a:lnTo>
                  <a:lnTo>
                    <a:pt x="109" y="103"/>
                  </a:lnTo>
                  <a:lnTo>
                    <a:pt x="87" y="97"/>
                  </a:lnTo>
                  <a:lnTo>
                    <a:pt x="67" y="97"/>
                  </a:lnTo>
                  <a:lnTo>
                    <a:pt x="67" y="91"/>
                  </a:lnTo>
                  <a:lnTo>
                    <a:pt x="60" y="85"/>
                  </a:lnTo>
                  <a:lnTo>
                    <a:pt x="54" y="85"/>
                  </a:lnTo>
                  <a:lnTo>
                    <a:pt x="60" y="79"/>
                  </a:lnTo>
                  <a:lnTo>
                    <a:pt x="60" y="72"/>
                  </a:lnTo>
                  <a:lnTo>
                    <a:pt x="54" y="72"/>
                  </a:lnTo>
                  <a:lnTo>
                    <a:pt x="54" y="66"/>
                  </a:lnTo>
                  <a:lnTo>
                    <a:pt x="40" y="66"/>
                  </a:lnTo>
                  <a:lnTo>
                    <a:pt x="34" y="60"/>
                  </a:lnTo>
                  <a:lnTo>
                    <a:pt x="27" y="60"/>
                  </a:lnTo>
                  <a:lnTo>
                    <a:pt x="27" y="54"/>
                  </a:lnTo>
                  <a:lnTo>
                    <a:pt x="13" y="54"/>
                  </a:lnTo>
                  <a:lnTo>
                    <a:pt x="13" y="48"/>
                  </a:lnTo>
                  <a:lnTo>
                    <a:pt x="7" y="42"/>
                  </a:lnTo>
                  <a:lnTo>
                    <a:pt x="0" y="42"/>
                  </a:lnTo>
                  <a:lnTo>
                    <a:pt x="7" y="36"/>
                  </a:lnTo>
                  <a:lnTo>
                    <a:pt x="7" y="30"/>
                  </a:lnTo>
                  <a:lnTo>
                    <a:pt x="27" y="18"/>
                  </a:lnTo>
                  <a:lnTo>
                    <a:pt x="34" y="18"/>
                  </a:lnTo>
                  <a:lnTo>
                    <a:pt x="34" y="36"/>
                  </a:lnTo>
                  <a:lnTo>
                    <a:pt x="34" y="42"/>
                  </a:lnTo>
                  <a:lnTo>
                    <a:pt x="47" y="36"/>
                  </a:lnTo>
                  <a:lnTo>
                    <a:pt x="54" y="36"/>
                  </a:lnTo>
                  <a:lnTo>
                    <a:pt x="54" y="42"/>
                  </a:lnTo>
                  <a:lnTo>
                    <a:pt x="60" y="42"/>
                  </a:lnTo>
                </a:path>
              </a:pathLst>
            </a:custGeom>
            <a:solidFill>
              <a:srgbClr val="FFFF00"/>
            </a:solid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84" name="Freeform 46"/>
            <p:cNvSpPr>
              <a:spLocks/>
            </p:cNvSpPr>
            <p:nvPr/>
          </p:nvSpPr>
          <p:spPr bwMode="auto">
            <a:xfrm>
              <a:off x="8371043" y="4150610"/>
              <a:ext cx="344361" cy="354365"/>
            </a:xfrm>
            <a:custGeom>
              <a:avLst/>
              <a:gdLst>
                <a:gd name="T0" fmla="*/ 2147483647 w 217"/>
                <a:gd name="T1" fmla="*/ 2147483647 h 223"/>
                <a:gd name="T2" fmla="*/ 2147483647 w 217"/>
                <a:gd name="T3" fmla="*/ 2147483647 h 223"/>
                <a:gd name="T4" fmla="*/ 2147483647 w 217"/>
                <a:gd name="T5" fmla="*/ 2147483647 h 223"/>
                <a:gd name="T6" fmla="*/ 2147483647 w 217"/>
                <a:gd name="T7" fmla="*/ 2147483647 h 223"/>
                <a:gd name="T8" fmla="*/ 2147483647 w 217"/>
                <a:gd name="T9" fmla="*/ 2147483647 h 223"/>
                <a:gd name="T10" fmla="*/ 2147483647 w 217"/>
                <a:gd name="T11" fmla="*/ 2147483647 h 223"/>
                <a:gd name="T12" fmla="*/ 2147483647 w 217"/>
                <a:gd name="T13" fmla="*/ 2147483647 h 223"/>
                <a:gd name="T14" fmla="*/ 2147483647 w 217"/>
                <a:gd name="T15" fmla="*/ 2147483647 h 223"/>
                <a:gd name="T16" fmla="*/ 2147483647 w 217"/>
                <a:gd name="T17" fmla="*/ 2147483647 h 223"/>
                <a:gd name="T18" fmla="*/ 2147483647 w 217"/>
                <a:gd name="T19" fmla="*/ 2147483647 h 223"/>
                <a:gd name="T20" fmla="*/ 2147483647 w 217"/>
                <a:gd name="T21" fmla="*/ 2147483647 h 223"/>
                <a:gd name="T22" fmla="*/ 2147483647 w 217"/>
                <a:gd name="T23" fmla="*/ 2147483647 h 223"/>
                <a:gd name="T24" fmla="*/ 2147483647 w 217"/>
                <a:gd name="T25" fmla="*/ 2147483647 h 223"/>
                <a:gd name="T26" fmla="*/ 2147483647 w 217"/>
                <a:gd name="T27" fmla="*/ 2147483647 h 223"/>
                <a:gd name="T28" fmla="*/ 2147483647 w 217"/>
                <a:gd name="T29" fmla="*/ 2147483647 h 223"/>
                <a:gd name="T30" fmla="*/ 2147483647 w 217"/>
                <a:gd name="T31" fmla="*/ 2147483647 h 223"/>
                <a:gd name="T32" fmla="*/ 2147483647 w 217"/>
                <a:gd name="T33" fmla="*/ 2147483647 h 223"/>
                <a:gd name="T34" fmla="*/ 2147483647 w 217"/>
                <a:gd name="T35" fmla="*/ 2147483647 h 223"/>
                <a:gd name="T36" fmla="*/ 2147483647 w 217"/>
                <a:gd name="T37" fmla="*/ 2147483647 h 223"/>
                <a:gd name="T38" fmla="*/ 2147483647 w 217"/>
                <a:gd name="T39" fmla="*/ 2147483647 h 223"/>
                <a:gd name="T40" fmla="*/ 2147483647 w 217"/>
                <a:gd name="T41" fmla="*/ 2147483647 h 223"/>
                <a:gd name="T42" fmla="*/ 2147483647 w 217"/>
                <a:gd name="T43" fmla="*/ 2147483647 h 223"/>
                <a:gd name="T44" fmla="*/ 2147483647 w 217"/>
                <a:gd name="T45" fmla="*/ 2147483647 h 223"/>
                <a:gd name="T46" fmla="*/ 2147483647 w 217"/>
                <a:gd name="T47" fmla="*/ 2147483647 h 223"/>
                <a:gd name="T48" fmla="*/ 2147483647 w 217"/>
                <a:gd name="T49" fmla="*/ 2147483647 h 223"/>
                <a:gd name="T50" fmla="*/ 2147483647 w 217"/>
                <a:gd name="T51" fmla="*/ 2147483647 h 223"/>
                <a:gd name="T52" fmla="*/ 2147483647 w 217"/>
                <a:gd name="T53" fmla="*/ 2147483647 h 223"/>
                <a:gd name="T54" fmla="*/ 2147483647 w 217"/>
                <a:gd name="T55" fmla="*/ 2147483647 h 223"/>
                <a:gd name="T56" fmla="*/ 2147483647 w 217"/>
                <a:gd name="T57" fmla="*/ 2147483647 h 223"/>
                <a:gd name="T58" fmla="*/ 2147483647 w 217"/>
                <a:gd name="T59" fmla="*/ 2147483647 h 223"/>
                <a:gd name="T60" fmla="*/ 2147483647 w 217"/>
                <a:gd name="T61" fmla="*/ 2147483647 h 223"/>
                <a:gd name="T62" fmla="*/ 2147483647 w 217"/>
                <a:gd name="T63" fmla="*/ 2147483647 h 223"/>
                <a:gd name="T64" fmla="*/ 2147483647 w 217"/>
                <a:gd name="T65" fmla="*/ 2147483647 h 223"/>
                <a:gd name="T66" fmla="*/ 2147483647 w 217"/>
                <a:gd name="T67" fmla="*/ 2147483647 h 223"/>
                <a:gd name="T68" fmla="*/ 2147483647 w 217"/>
                <a:gd name="T69" fmla="*/ 2147483647 h 223"/>
                <a:gd name="T70" fmla="*/ 2147483647 w 217"/>
                <a:gd name="T71" fmla="*/ 2147483647 h 223"/>
                <a:gd name="T72" fmla="*/ 2147483647 w 217"/>
                <a:gd name="T73" fmla="*/ 2147483647 h 223"/>
                <a:gd name="T74" fmla="*/ 0 w 217"/>
                <a:gd name="T75" fmla="*/ 2147483647 h 223"/>
                <a:gd name="T76" fmla="*/ 2147483647 w 217"/>
                <a:gd name="T77" fmla="*/ 2147483647 h 22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7"/>
                <a:gd name="T118" fmla="*/ 0 h 223"/>
                <a:gd name="T119" fmla="*/ 217 w 217"/>
                <a:gd name="T120" fmla="*/ 223 h 22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7" h="223">
                  <a:moveTo>
                    <a:pt x="7" y="60"/>
                  </a:moveTo>
                  <a:lnTo>
                    <a:pt x="7" y="48"/>
                  </a:lnTo>
                  <a:lnTo>
                    <a:pt x="13" y="42"/>
                  </a:lnTo>
                  <a:lnTo>
                    <a:pt x="34" y="36"/>
                  </a:lnTo>
                  <a:lnTo>
                    <a:pt x="40" y="30"/>
                  </a:lnTo>
                  <a:lnTo>
                    <a:pt x="47" y="24"/>
                  </a:lnTo>
                  <a:lnTo>
                    <a:pt x="54" y="24"/>
                  </a:lnTo>
                  <a:lnTo>
                    <a:pt x="61" y="18"/>
                  </a:lnTo>
                  <a:lnTo>
                    <a:pt x="67" y="18"/>
                  </a:lnTo>
                  <a:lnTo>
                    <a:pt x="67" y="12"/>
                  </a:lnTo>
                  <a:lnTo>
                    <a:pt x="74" y="12"/>
                  </a:lnTo>
                  <a:lnTo>
                    <a:pt x="81" y="18"/>
                  </a:lnTo>
                  <a:lnTo>
                    <a:pt x="81" y="12"/>
                  </a:lnTo>
                  <a:lnTo>
                    <a:pt x="74" y="12"/>
                  </a:lnTo>
                  <a:lnTo>
                    <a:pt x="81" y="12"/>
                  </a:lnTo>
                  <a:lnTo>
                    <a:pt x="81" y="6"/>
                  </a:lnTo>
                  <a:lnTo>
                    <a:pt x="81" y="0"/>
                  </a:lnTo>
                  <a:lnTo>
                    <a:pt x="94" y="6"/>
                  </a:lnTo>
                  <a:lnTo>
                    <a:pt x="115" y="12"/>
                  </a:lnTo>
                  <a:lnTo>
                    <a:pt x="135" y="30"/>
                  </a:lnTo>
                  <a:lnTo>
                    <a:pt x="142" y="36"/>
                  </a:lnTo>
                  <a:lnTo>
                    <a:pt x="148" y="36"/>
                  </a:lnTo>
                  <a:lnTo>
                    <a:pt x="169" y="54"/>
                  </a:lnTo>
                  <a:lnTo>
                    <a:pt x="175" y="60"/>
                  </a:lnTo>
                  <a:lnTo>
                    <a:pt x="182" y="66"/>
                  </a:lnTo>
                  <a:lnTo>
                    <a:pt x="189" y="72"/>
                  </a:lnTo>
                  <a:lnTo>
                    <a:pt x="196" y="84"/>
                  </a:lnTo>
                  <a:lnTo>
                    <a:pt x="196" y="90"/>
                  </a:lnTo>
                  <a:lnTo>
                    <a:pt x="202" y="102"/>
                  </a:lnTo>
                  <a:lnTo>
                    <a:pt x="209" y="108"/>
                  </a:lnTo>
                  <a:lnTo>
                    <a:pt x="209" y="114"/>
                  </a:lnTo>
                  <a:lnTo>
                    <a:pt x="216" y="120"/>
                  </a:lnTo>
                  <a:lnTo>
                    <a:pt x="202" y="126"/>
                  </a:lnTo>
                  <a:lnTo>
                    <a:pt x="202" y="138"/>
                  </a:lnTo>
                  <a:lnTo>
                    <a:pt x="196" y="144"/>
                  </a:lnTo>
                  <a:lnTo>
                    <a:pt x="196" y="150"/>
                  </a:lnTo>
                  <a:lnTo>
                    <a:pt x="189" y="150"/>
                  </a:lnTo>
                  <a:lnTo>
                    <a:pt x="189" y="162"/>
                  </a:lnTo>
                  <a:lnTo>
                    <a:pt x="189" y="168"/>
                  </a:lnTo>
                  <a:lnTo>
                    <a:pt x="189" y="186"/>
                  </a:lnTo>
                  <a:lnTo>
                    <a:pt x="189" y="198"/>
                  </a:lnTo>
                  <a:lnTo>
                    <a:pt x="189" y="210"/>
                  </a:lnTo>
                  <a:lnTo>
                    <a:pt x="182" y="216"/>
                  </a:lnTo>
                  <a:lnTo>
                    <a:pt x="182" y="222"/>
                  </a:lnTo>
                  <a:lnTo>
                    <a:pt x="182" y="216"/>
                  </a:lnTo>
                  <a:lnTo>
                    <a:pt x="175" y="222"/>
                  </a:lnTo>
                  <a:lnTo>
                    <a:pt x="169" y="216"/>
                  </a:lnTo>
                  <a:lnTo>
                    <a:pt x="162" y="210"/>
                  </a:lnTo>
                  <a:lnTo>
                    <a:pt x="155" y="210"/>
                  </a:lnTo>
                  <a:lnTo>
                    <a:pt x="142" y="210"/>
                  </a:lnTo>
                  <a:lnTo>
                    <a:pt x="135" y="204"/>
                  </a:lnTo>
                  <a:lnTo>
                    <a:pt x="121" y="204"/>
                  </a:lnTo>
                  <a:lnTo>
                    <a:pt x="101" y="192"/>
                  </a:lnTo>
                  <a:lnTo>
                    <a:pt x="88" y="180"/>
                  </a:lnTo>
                  <a:lnTo>
                    <a:pt x="81" y="174"/>
                  </a:lnTo>
                  <a:lnTo>
                    <a:pt x="74" y="162"/>
                  </a:lnTo>
                  <a:lnTo>
                    <a:pt x="81" y="162"/>
                  </a:lnTo>
                  <a:lnTo>
                    <a:pt x="81" y="156"/>
                  </a:lnTo>
                  <a:lnTo>
                    <a:pt x="74" y="150"/>
                  </a:lnTo>
                  <a:lnTo>
                    <a:pt x="67" y="150"/>
                  </a:lnTo>
                  <a:lnTo>
                    <a:pt x="67" y="144"/>
                  </a:lnTo>
                  <a:lnTo>
                    <a:pt x="74" y="138"/>
                  </a:lnTo>
                  <a:lnTo>
                    <a:pt x="74" y="126"/>
                  </a:lnTo>
                  <a:lnTo>
                    <a:pt x="67" y="120"/>
                  </a:lnTo>
                  <a:lnTo>
                    <a:pt x="61" y="120"/>
                  </a:lnTo>
                  <a:lnTo>
                    <a:pt x="54" y="114"/>
                  </a:lnTo>
                  <a:lnTo>
                    <a:pt x="47" y="102"/>
                  </a:lnTo>
                  <a:lnTo>
                    <a:pt x="47" y="96"/>
                  </a:lnTo>
                  <a:lnTo>
                    <a:pt x="40" y="90"/>
                  </a:lnTo>
                  <a:lnTo>
                    <a:pt x="47" y="90"/>
                  </a:lnTo>
                  <a:lnTo>
                    <a:pt x="40" y="84"/>
                  </a:lnTo>
                  <a:lnTo>
                    <a:pt x="34" y="84"/>
                  </a:lnTo>
                  <a:lnTo>
                    <a:pt x="34" y="78"/>
                  </a:lnTo>
                  <a:lnTo>
                    <a:pt x="20" y="78"/>
                  </a:lnTo>
                  <a:lnTo>
                    <a:pt x="0" y="78"/>
                  </a:lnTo>
                  <a:lnTo>
                    <a:pt x="0" y="72"/>
                  </a:lnTo>
                  <a:lnTo>
                    <a:pt x="7" y="72"/>
                  </a:lnTo>
                  <a:lnTo>
                    <a:pt x="7" y="66"/>
                  </a:lnTo>
                  <a:lnTo>
                    <a:pt x="7" y="60"/>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85" name="Freeform 47"/>
            <p:cNvSpPr>
              <a:spLocks/>
            </p:cNvSpPr>
            <p:nvPr/>
          </p:nvSpPr>
          <p:spPr bwMode="auto">
            <a:xfrm>
              <a:off x="4725121" y="1531294"/>
              <a:ext cx="120526" cy="247629"/>
            </a:xfrm>
            <a:custGeom>
              <a:avLst/>
              <a:gdLst>
                <a:gd name="T0" fmla="*/ 2147483647 w 75"/>
                <a:gd name="T1" fmla="*/ 2147483647 h 157"/>
                <a:gd name="T2" fmla="*/ 2147483647 w 75"/>
                <a:gd name="T3" fmla="*/ 2147483647 h 157"/>
                <a:gd name="T4" fmla="*/ 2147483647 w 75"/>
                <a:gd name="T5" fmla="*/ 2147483647 h 157"/>
                <a:gd name="T6" fmla="*/ 2147483647 w 75"/>
                <a:gd name="T7" fmla="*/ 2147483647 h 157"/>
                <a:gd name="T8" fmla="*/ 2147483647 w 75"/>
                <a:gd name="T9" fmla="*/ 2147483647 h 157"/>
                <a:gd name="T10" fmla="*/ 2147483647 w 75"/>
                <a:gd name="T11" fmla="*/ 2147483647 h 157"/>
                <a:gd name="T12" fmla="*/ 2147483647 w 75"/>
                <a:gd name="T13" fmla="*/ 2147483647 h 157"/>
                <a:gd name="T14" fmla="*/ 2147483647 w 75"/>
                <a:gd name="T15" fmla="*/ 0 h 157"/>
                <a:gd name="T16" fmla="*/ 2147483647 w 75"/>
                <a:gd name="T17" fmla="*/ 2147483647 h 157"/>
                <a:gd name="T18" fmla="*/ 2147483647 w 75"/>
                <a:gd name="T19" fmla="*/ 2147483647 h 157"/>
                <a:gd name="T20" fmla="*/ 2147483647 w 75"/>
                <a:gd name="T21" fmla="*/ 2147483647 h 157"/>
                <a:gd name="T22" fmla="*/ 2147483647 w 75"/>
                <a:gd name="T23" fmla="*/ 2147483647 h 157"/>
                <a:gd name="T24" fmla="*/ 2147483647 w 75"/>
                <a:gd name="T25" fmla="*/ 2147483647 h 157"/>
                <a:gd name="T26" fmla="*/ 2147483647 w 75"/>
                <a:gd name="T27" fmla="*/ 2147483647 h 157"/>
                <a:gd name="T28" fmla="*/ 2147483647 w 75"/>
                <a:gd name="T29" fmla="*/ 2147483647 h 157"/>
                <a:gd name="T30" fmla="*/ 2147483647 w 75"/>
                <a:gd name="T31" fmla="*/ 2147483647 h 157"/>
                <a:gd name="T32" fmla="*/ 2147483647 w 75"/>
                <a:gd name="T33" fmla="*/ 2147483647 h 157"/>
                <a:gd name="T34" fmla="*/ 2147483647 w 75"/>
                <a:gd name="T35" fmla="*/ 2147483647 h 157"/>
                <a:gd name="T36" fmla="*/ 2147483647 w 75"/>
                <a:gd name="T37" fmla="*/ 2147483647 h 157"/>
                <a:gd name="T38" fmla="*/ 2147483647 w 75"/>
                <a:gd name="T39" fmla="*/ 2147483647 h 157"/>
                <a:gd name="T40" fmla="*/ 2147483647 w 75"/>
                <a:gd name="T41" fmla="*/ 2147483647 h 157"/>
                <a:gd name="T42" fmla="*/ 2147483647 w 75"/>
                <a:gd name="T43" fmla="*/ 2147483647 h 157"/>
                <a:gd name="T44" fmla="*/ 2147483647 w 75"/>
                <a:gd name="T45" fmla="*/ 2147483647 h 157"/>
                <a:gd name="T46" fmla="*/ 2147483647 w 75"/>
                <a:gd name="T47" fmla="*/ 2147483647 h 157"/>
                <a:gd name="T48" fmla="*/ 2147483647 w 75"/>
                <a:gd name="T49" fmla="*/ 2147483647 h 157"/>
                <a:gd name="T50" fmla="*/ 2147483647 w 75"/>
                <a:gd name="T51" fmla="*/ 2147483647 h 157"/>
                <a:gd name="T52" fmla="*/ 2147483647 w 75"/>
                <a:gd name="T53" fmla="*/ 2147483647 h 157"/>
                <a:gd name="T54" fmla="*/ 2147483647 w 75"/>
                <a:gd name="T55" fmla="*/ 2147483647 h 157"/>
                <a:gd name="T56" fmla="*/ 2147483647 w 75"/>
                <a:gd name="T57" fmla="*/ 2147483647 h 157"/>
                <a:gd name="T58" fmla="*/ 2147483647 w 75"/>
                <a:gd name="T59" fmla="*/ 2147483647 h 157"/>
                <a:gd name="T60" fmla="*/ 2147483647 w 75"/>
                <a:gd name="T61" fmla="*/ 2147483647 h 157"/>
                <a:gd name="T62" fmla="*/ 0 w 75"/>
                <a:gd name="T63" fmla="*/ 2147483647 h 157"/>
                <a:gd name="T64" fmla="*/ 0 w 75"/>
                <a:gd name="T65" fmla="*/ 2147483647 h 157"/>
                <a:gd name="T66" fmla="*/ 2147483647 w 75"/>
                <a:gd name="T67" fmla="*/ 2147483647 h 157"/>
                <a:gd name="T68" fmla="*/ 2147483647 w 75"/>
                <a:gd name="T69" fmla="*/ 2147483647 h 157"/>
                <a:gd name="T70" fmla="*/ 2147483647 w 75"/>
                <a:gd name="T71" fmla="*/ 2147483647 h 1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5"/>
                <a:gd name="T109" fmla="*/ 0 h 157"/>
                <a:gd name="T110" fmla="*/ 75 w 75"/>
                <a:gd name="T111" fmla="*/ 157 h 1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5" h="157">
                  <a:moveTo>
                    <a:pt x="20" y="84"/>
                  </a:moveTo>
                  <a:lnTo>
                    <a:pt x="20" y="78"/>
                  </a:lnTo>
                  <a:lnTo>
                    <a:pt x="13" y="84"/>
                  </a:lnTo>
                  <a:lnTo>
                    <a:pt x="7" y="78"/>
                  </a:lnTo>
                  <a:lnTo>
                    <a:pt x="7" y="72"/>
                  </a:lnTo>
                  <a:lnTo>
                    <a:pt x="7" y="66"/>
                  </a:lnTo>
                  <a:lnTo>
                    <a:pt x="0" y="66"/>
                  </a:lnTo>
                  <a:lnTo>
                    <a:pt x="7" y="60"/>
                  </a:lnTo>
                  <a:lnTo>
                    <a:pt x="7" y="48"/>
                  </a:lnTo>
                  <a:lnTo>
                    <a:pt x="7" y="42"/>
                  </a:lnTo>
                  <a:lnTo>
                    <a:pt x="7" y="30"/>
                  </a:lnTo>
                  <a:lnTo>
                    <a:pt x="13" y="24"/>
                  </a:lnTo>
                  <a:lnTo>
                    <a:pt x="13" y="18"/>
                  </a:lnTo>
                  <a:lnTo>
                    <a:pt x="13" y="12"/>
                  </a:lnTo>
                  <a:lnTo>
                    <a:pt x="20" y="6"/>
                  </a:lnTo>
                  <a:lnTo>
                    <a:pt x="27" y="0"/>
                  </a:lnTo>
                  <a:lnTo>
                    <a:pt x="40" y="6"/>
                  </a:lnTo>
                  <a:lnTo>
                    <a:pt x="40" y="18"/>
                  </a:lnTo>
                  <a:lnTo>
                    <a:pt x="47" y="24"/>
                  </a:lnTo>
                  <a:lnTo>
                    <a:pt x="54" y="24"/>
                  </a:lnTo>
                  <a:lnTo>
                    <a:pt x="61" y="30"/>
                  </a:lnTo>
                  <a:lnTo>
                    <a:pt x="67" y="30"/>
                  </a:lnTo>
                  <a:lnTo>
                    <a:pt x="61" y="36"/>
                  </a:lnTo>
                  <a:lnTo>
                    <a:pt x="67" y="42"/>
                  </a:lnTo>
                  <a:lnTo>
                    <a:pt x="67" y="48"/>
                  </a:lnTo>
                  <a:lnTo>
                    <a:pt x="61" y="48"/>
                  </a:lnTo>
                  <a:lnTo>
                    <a:pt x="61" y="54"/>
                  </a:lnTo>
                  <a:lnTo>
                    <a:pt x="67" y="60"/>
                  </a:lnTo>
                  <a:lnTo>
                    <a:pt x="74" y="60"/>
                  </a:lnTo>
                  <a:lnTo>
                    <a:pt x="74" y="66"/>
                  </a:lnTo>
                  <a:lnTo>
                    <a:pt x="67" y="78"/>
                  </a:lnTo>
                  <a:lnTo>
                    <a:pt x="67" y="84"/>
                  </a:lnTo>
                  <a:lnTo>
                    <a:pt x="67" y="90"/>
                  </a:lnTo>
                  <a:lnTo>
                    <a:pt x="61" y="90"/>
                  </a:lnTo>
                  <a:lnTo>
                    <a:pt x="61" y="96"/>
                  </a:lnTo>
                  <a:lnTo>
                    <a:pt x="61" y="90"/>
                  </a:lnTo>
                  <a:lnTo>
                    <a:pt x="54" y="96"/>
                  </a:lnTo>
                  <a:lnTo>
                    <a:pt x="54" y="102"/>
                  </a:lnTo>
                  <a:lnTo>
                    <a:pt x="61" y="108"/>
                  </a:lnTo>
                  <a:lnTo>
                    <a:pt x="61" y="114"/>
                  </a:lnTo>
                  <a:lnTo>
                    <a:pt x="67" y="114"/>
                  </a:lnTo>
                  <a:lnTo>
                    <a:pt x="61" y="120"/>
                  </a:lnTo>
                  <a:lnTo>
                    <a:pt x="61" y="126"/>
                  </a:lnTo>
                  <a:lnTo>
                    <a:pt x="54" y="120"/>
                  </a:lnTo>
                  <a:lnTo>
                    <a:pt x="47" y="126"/>
                  </a:lnTo>
                  <a:lnTo>
                    <a:pt x="47" y="132"/>
                  </a:lnTo>
                  <a:lnTo>
                    <a:pt x="47" y="138"/>
                  </a:lnTo>
                  <a:lnTo>
                    <a:pt x="54" y="144"/>
                  </a:lnTo>
                  <a:lnTo>
                    <a:pt x="54" y="150"/>
                  </a:lnTo>
                  <a:lnTo>
                    <a:pt x="61" y="150"/>
                  </a:lnTo>
                  <a:lnTo>
                    <a:pt x="54" y="156"/>
                  </a:lnTo>
                  <a:lnTo>
                    <a:pt x="47" y="156"/>
                  </a:lnTo>
                  <a:lnTo>
                    <a:pt x="40" y="150"/>
                  </a:lnTo>
                  <a:lnTo>
                    <a:pt x="34" y="156"/>
                  </a:lnTo>
                  <a:lnTo>
                    <a:pt x="27" y="156"/>
                  </a:lnTo>
                  <a:lnTo>
                    <a:pt x="27" y="150"/>
                  </a:lnTo>
                  <a:lnTo>
                    <a:pt x="20" y="156"/>
                  </a:lnTo>
                  <a:lnTo>
                    <a:pt x="13" y="156"/>
                  </a:lnTo>
                  <a:lnTo>
                    <a:pt x="13" y="150"/>
                  </a:lnTo>
                  <a:lnTo>
                    <a:pt x="13" y="144"/>
                  </a:lnTo>
                  <a:lnTo>
                    <a:pt x="13" y="138"/>
                  </a:lnTo>
                  <a:lnTo>
                    <a:pt x="13" y="132"/>
                  </a:lnTo>
                  <a:lnTo>
                    <a:pt x="7" y="132"/>
                  </a:lnTo>
                  <a:lnTo>
                    <a:pt x="0" y="132"/>
                  </a:lnTo>
                  <a:lnTo>
                    <a:pt x="0" y="126"/>
                  </a:lnTo>
                  <a:lnTo>
                    <a:pt x="0" y="120"/>
                  </a:lnTo>
                  <a:lnTo>
                    <a:pt x="0" y="114"/>
                  </a:lnTo>
                  <a:lnTo>
                    <a:pt x="7" y="108"/>
                  </a:lnTo>
                  <a:lnTo>
                    <a:pt x="13" y="108"/>
                  </a:lnTo>
                  <a:lnTo>
                    <a:pt x="13" y="102"/>
                  </a:lnTo>
                  <a:lnTo>
                    <a:pt x="20" y="96"/>
                  </a:lnTo>
                  <a:lnTo>
                    <a:pt x="20" y="90"/>
                  </a:lnTo>
                  <a:lnTo>
                    <a:pt x="20" y="84"/>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86" name="Freeform 48"/>
            <p:cNvSpPr>
              <a:spLocks/>
            </p:cNvSpPr>
            <p:nvPr/>
          </p:nvSpPr>
          <p:spPr bwMode="auto">
            <a:xfrm>
              <a:off x="5155572" y="2777977"/>
              <a:ext cx="215226" cy="354365"/>
            </a:xfrm>
            <a:custGeom>
              <a:avLst/>
              <a:gdLst>
                <a:gd name="T0" fmla="*/ 2147483647 w 136"/>
                <a:gd name="T1" fmla="*/ 2147483647 h 223"/>
                <a:gd name="T2" fmla="*/ 2147483647 w 136"/>
                <a:gd name="T3" fmla="*/ 2147483647 h 223"/>
                <a:gd name="T4" fmla="*/ 2147483647 w 136"/>
                <a:gd name="T5" fmla="*/ 2147483647 h 223"/>
                <a:gd name="T6" fmla="*/ 2147483647 w 136"/>
                <a:gd name="T7" fmla="*/ 2147483647 h 223"/>
                <a:gd name="T8" fmla="*/ 2147483647 w 136"/>
                <a:gd name="T9" fmla="*/ 2147483647 h 223"/>
                <a:gd name="T10" fmla="*/ 2147483647 w 136"/>
                <a:gd name="T11" fmla="*/ 2147483647 h 223"/>
                <a:gd name="T12" fmla="*/ 2147483647 w 136"/>
                <a:gd name="T13" fmla="*/ 2147483647 h 223"/>
                <a:gd name="T14" fmla="*/ 2147483647 w 136"/>
                <a:gd name="T15" fmla="*/ 2147483647 h 223"/>
                <a:gd name="T16" fmla="*/ 2147483647 w 136"/>
                <a:gd name="T17" fmla="*/ 2147483647 h 223"/>
                <a:gd name="T18" fmla="*/ 2147483647 w 136"/>
                <a:gd name="T19" fmla="*/ 2147483647 h 223"/>
                <a:gd name="T20" fmla="*/ 2147483647 w 136"/>
                <a:gd name="T21" fmla="*/ 2147483647 h 223"/>
                <a:gd name="T22" fmla="*/ 2147483647 w 136"/>
                <a:gd name="T23" fmla="*/ 2147483647 h 223"/>
                <a:gd name="T24" fmla="*/ 2147483647 w 136"/>
                <a:gd name="T25" fmla="*/ 2147483647 h 223"/>
                <a:gd name="T26" fmla="*/ 2147483647 w 136"/>
                <a:gd name="T27" fmla="*/ 2147483647 h 223"/>
                <a:gd name="T28" fmla="*/ 2147483647 w 136"/>
                <a:gd name="T29" fmla="*/ 2147483647 h 223"/>
                <a:gd name="T30" fmla="*/ 2147483647 w 136"/>
                <a:gd name="T31" fmla="*/ 2147483647 h 223"/>
                <a:gd name="T32" fmla="*/ 2147483647 w 136"/>
                <a:gd name="T33" fmla="*/ 2147483647 h 223"/>
                <a:gd name="T34" fmla="*/ 2147483647 w 136"/>
                <a:gd name="T35" fmla="*/ 2147483647 h 223"/>
                <a:gd name="T36" fmla="*/ 2147483647 w 136"/>
                <a:gd name="T37" fmla="*/ 2147483647 h 223"/>
                <a:gd name="T38" fmla="*/ 2147483647 w 136"/>
                <a:gd name="T39" fmla="*/ 2147483647 h 223"/>
                <a:gd name="T40" fmla="*/ 2147483647 w 136"/>
                <a:gd name="T41" fmla="*/ 2147483647 h 223"/>
                <a:gd name="T42" fmla="*/ 2147483647 w 136"/>
                <a:gd name="T43" fmla="*/ 2147483647 h 223"/>
                <a:gd name="T44" fmla="*/ 0 w 136"/>
                <a:gd name="T45" fmla="*/ 2147483647 h 223"/>
                <a:gd name="T46" fmla="*/ 0 w 136"/>
                <a:gd name="T47" fmla="*/ 2147483647 h 223"/>
                <a:gd name="T48" fmla="*/ 2147483647 w 136"/>
                <a:gd name="T49" fmla="*/ 2147483647 h 223"/>
                <a:gd name="T50" fmla="*/ 2147483647 w 136"/>
                <a:gd name="T51" fmla="*/ 0 h 223"/>
                <a:gd name="T52" fmla="*/ 2147483647 w 136"/>
                <a:gd name="T53" fmla="*/ 2147483647 h 223"/>
                <a:gd name="T54" fmla="*/ 2147483647 w 136"/>
                <a:gd name="T55" fmla="*/ 2147483647 h 223"/>
                <a:gd name="T56" fmla="*/ 2147483647 w 136"/>
                <a:gd name="T57" fmla="*/ 2147483647 h 223"/>
                <a:gd name="T58" fmla="*/ 2147483647 w 136"/>
                <a:gd name="T59" fmla="*/ 2147483647 h 223"/>
                <a:gd name="T60" fmla="*/ 2147483647 w 136"/>
                <a:gd name="T61" fmla="*/ 2147483647 h 223"/>
                <a:gd name="T62" fmla="*/ 2147483647 w 136"/>
                <a:gd name="T63" fmla="*/ 2147483647 h 223"/>
                <a:gd name="T64" fmla="*/ 2147483647 w 136"/>
                <a:gd name="T65" fmla="*/ 2147483647 h 223"/>
                <a:gd name="T66" fmla="*/ 2147483647 w 136"/>
                <a:gd name="T67" fmla="*/ 2147483647 h 223"/>
                <a:gd name="T68" fmla="*/ 2147483647 w 136"/>
                <a:gd name="T69" fmla="*/ 2147483647 h 223"/>
                <a:gd name="T70" fmla="*/ 2147483647 w 136"/>
                <a:gd name="T71" fmla="*/ 2147483647 h 223"/>
                <a:gd name="T72" fmla="*/ 2147483647 w 136"/>
                <a:gd name="T73" fmla="*/ 2147483647 h 223"/>
                <a:gd name="T74" fmla="*/ 2147483647 w 136"/>
                <a:gd name="T75" fmla="*/ 2147483647 h 223"/>
                <a:gd name="T76" fmla="*/ 2147483647 w 136"/>
                <a:gd name="T77" fmla="*/ 2147483647 h 223"/>
                <a:gd name="T78" fmla="*/ 2147483647 w 136"/>
                <a:gd name="T79" fmla="*/ 2147483647 h 2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6"/>
                <a:gd name="T121" fmla="*/ 0 h 223"/>
                <a:gd name="T122" fmla="*/ 136 w 136"/>
                <a:gd name="T123" fmla="*/ 223 h 2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6" h="223">
                  <a:moveTo>
                    <a:pt x="95" y="126"/>
                  </a:moveTo>
                  <a:lnTo>
                    <a:pt x="101" y="126"/>
                  </a:lnTo>
                  <a:lnTo>
                    <a:pt x="101" y="138"/>
                  </a:lnTo>
                  <a:lnTo>
                    <a:pt x="95" y="138"/>
                  </a:lnTo>
                  <a:lnTo>
                    <a:pt x="95" y="144"/>
                  </a:lnTo>
                  <a:lnTo>
                    <a:pt x="101" y="144"/>
                  </a:lnTo>
                  <a:lnTo>
                    <a:pt x="95" y="150"/>
                  </a:lnTo>
                  <a:lnTo>
                    <a:pt x="108" y="156"/>
                  </a:lnTo>
                  <a:lnTo>
                    <a:pt x="115" y="156"/>
                  </a:lnTo>
                  <a:lnTo>
                    <a:pt x="115" y="162"/>
                  </a:lnTo>
                  <a:lnTo>
                    <a:pt x="115" y="168"/>
                  </a:lnTo>
                  <a:lnTo>
                    <a:pt x="115" y="174"/>
                  </a:lnTo>
                  <a:lnTo>
                    <a:pt x="122" y="174"/>
                  </a:lnTo>
                  <a:lnTo>
                    <a:pt x="128" y="174"/>
                  </a:lnTo>
                  <a:lnTo>
                    <a:pt x="128" y="180"/>
                  </a:lnTo>
                  <a:lnTo>
                    <a:pt x="128" y="186"/>
                  </a:lnTo>
                  <a:lnTo>
                    <a:pt x="135" y="192"/>
                  </a:lnTo>
                  <a:lnTo>
                    <a:pt x="128" y="198"/>
                  </a:lnTo>
                  <a:lnTo>
                    <a:pt x="122" y="192"/>
                  </a:lnTo>
                  <a:lnTo>
                    <a:pt x="115" y="198"/>
                  </a:lnTo>
                  <a:lnTo>
                    <a:pt x="122" y="198"/>
                  </a:lnTo>
                  <a:lnTo>
                    <a:pt x="115" y="204"/>
                  </a:lnTo>
                  <a:lnTo>
                    <a:pt x="122" y="210"/>
                  </a:lnTo>
                  <a:lnTo>
                    <a:pt x="122" y="222"/>
                  </a:lnTo>
                  <a:lnTo>
                    <a:pt x="95" y="210"/>
                  </a:lnTo>
                  <a:lnTo>
                    <a:pt x="74" y="210"/>
                  </a:lnTo>
                  <a:lnTo>
                    <a:pt x="68" y="216"/>
                  </a:lnTo>
                  <a:lnTo>
                    <a:pt x="68" y="222"/>
                  </a:lnTo>
                  <a:lnTo>
                    <a:pt x="61" y="222"/>
                  </a:lnTo>
                  <a:lnTo>
                    <a:pt x="54" y="216"/>
                  </a:lnTo>
                  <a:lnTo>
                    <a:pt x="54" y="204"/>
                  </a:lnTo>
                  <a:lnTo>
                    <a:pt x="54" y="198"/>
                  </a:lnTo>
                  <a:lnTo>
                    <a:pt x="61" y="198"/>
                  </a:lnTo>
                  <a:lnTo>
                    <a:pt x="61" y="192"/>
                  </a:lnTo>
                  <a:lnTo>
                    <a:pt x="68" y="162"/>
                  </a:lnTo>
                  <a:lnTo>
                    <a:pt x="61" y="126"/>
                  </a:lnTo>
                  <a:lnTo>
                    <a:pt x="61" y="114"/>
                  </a:lnTo>
                  <a:lnTo>
                    <a:pt x="54" y="108"/>
                  </a:lnTo>
                  <a:lnTo>
                    <a:pt x="47" y="96"/>
                  </a:lnTo>
                  <a:lnTo>
                    <a:pt x="41" y="96"/>
                  </a:lnTo>
                  <a:lnTo>
                    <a:pt x="34" y="72"/>
                  </a:lnTo>
                  <a:lnTo>
                    <a:pt x="20" y="60"/>
                  </a:lnTo>
                  <a:lnTo>
                    <a:pt x="14" y="54"/>
                  </a:lnTo>
                  <a:lnTo>
                    <a:pt x="7" y="48"/>
                  </a:lnTo>
                  <a:lnTo>
                    <a:pt x="7" y="42"/>
                  </a:lnTo>
                  <a:lnTo>
                    <a:pt x="0" y="30"/>
                  </a:lnTo>
                  <a:lnTo>
                    <a:pt x="0" y="24"/>
                  </a:lnTo>
                  <a:lnTo>
                    <a:pt x="0" y="18"/>
                  </a:lnTo>
                  <a:lnTo>
                    <a:pt x="14" y="12"/>
                  </a:lnTo>
                  <a:lnTo>
                    <a:pt x="27" y="6"/>
                  </a:lnTo>
                  <a:lnTo>
                    <a:pt x="41" y="0"/>
                  </a:lnTo>
                  <a:lnTo>
                    <a:pt x="54" y="0"/>
                  </a:lnTo>
                  <a:lnTo>
                    <a:pt x="54" y="6"/>
                  </a:lnTo>
                  <a:lnTo>
                    <a:pt x="54" y="12"/>
                  </a:lnTo>
                  <a:lnTo>
                    <a:pt x="47" y="12"/>
                  </a:lnTo>
                  <a:lnTo>
                    <a:pt x="47" y="24"/>
                  </a:lnTo>
                  <a:lnTo>
                    <a:pt x="47" y="30"/>
                  </a:lnTo>
                  <a:lnTo>
                    <a:pt x="47" y="36"/>
                  </a:lnTo>
                  <a:lnTo>
                    <a:pt x="47" y="48"/>
                  </a:lnTo>
                  <a:lnTo>
                    <a:pt x="54" y="48"/>
                  </a:lnTo>
                  <a:lnTo>
                    <a:pt x="54" y="54"/>
                  </a:lnTo>
                  <a:lnTo>
                    <a:pt x="47" y="60"/>
                  </a:lnTo>
                  <a:lnTo>
                    <a:pt x="54" y="60"/>
                  </a:lnTo>
                  <a:lnTo>
                    <a:pt x="54" y="66"/>
                  </a:lnTo>
                  <a:lnTo>
                    <a:pt x="54" y="72"/>
                  </a:lnTo>
                  <a:lnTo>
                    <a:pt x="54" y="78"/>
                  </a:lnTo>
                  <a:lnTo>
                    <a:pt x="54" y="84"/>
                  </a:lnTo>
                  <a:lnTo>
                    <a:pt x="68" y="84"/>
                  </a:lnTo>
                  <a:lnTo>
                    <a:pt x="61" y="96"/>
                  </a:lnTo>
                  <a:lnTo>
                    <a:pt x="68" y="102"/>
                  </a:lnTo>
                  <a:lnTo>
                    <a:pt x="74" y="102"/>
                  </a:lnTo>
                  <a:lnTo>
                    <a:pt x="74" y="108"/>
                  </a:lnTo>
                  <a:lnTo>
                    <a:pt x="88" y="108"/>
                  </a:lnTo>
                  <a:lnTo>
                    <a:pt x="95" y="108"/>
                  </a:lnTo>
                  <a:lnTo>
                    <a:pt x="101" y="102"/>
                  </a:lnTo>
                  <a:lnTo>
                    <a:pt x="108" y="108"/>
                  </a:lnTo>
                  <a:lnTo>
                    <a:pt x="101" y="108"/>
                  </a:lnTo>
                  <a:lnTo>
                    <a:pt x="101" y="114"/>
                  </a:lnTo>
                  <a:lnTo>
                    <a:pt x="101" y="120"/>
                  </a:lnTo>
                  <a:lnTo>
                    <a:pt x="95" y="126"/>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87" name="Freeform 49"/>
            <p:cNvSpPr>
              <a:spLocks/>
            </p:cNvSpPr>
            <p:nvPr/>
          </p:nvSpPr>
          <p:spPr bwMode="auto">
            <a:xfrm>
              <a:off x="4746643" y="1872851"/>
              <a:ext cx="238900" cy="202800"/>
            </a:xfrm>
            <a:custGeom>
              <a:avLst/>
              <a:gdLst>
                <a:gd name="T0" fmla="*/ 2147483647 w 150"/>
                <a:gd name="T1" fmla="*/ 2147483647 h 127"/>
                <a:gd name="T2" fmla="*/ 2147483647 w 150"/>
                <a:gd name="T3" fmla="*/ 2147483647 h 127"/>
                <a:gd name="T4" fmla="*/ 2147483647 w 150"/>
                <a:gd name="T5" fmla="*/ 2147483647 h 127"/>
                <a:gd name="T6" fmla="*/ 2147483647 w 150"/>
                <a:gd name="T7" fmla="*/ 2147483647 h 127"/>
                <a:gd name="T8" fmla="*/ 2147483647 w 150"/>
                <a:gd name="T9" fmla="*/ 2147483647 h 127"/>
                <a:gd name="T10" fmla="*/ 2147483647 w 150"/>
                <a:gd name="T11" fmla="*/ 2147483647 h 127"/>
                <a:gd name="T12" fmla="*/ 2147483647 w 150"/>
                <a:gd name="T13" fmla="*/ 2147483647 h 127"/>
                <a:gd name="T14" fmla="*/ 2147483647 w 150"/>
                <a:gd name="T15" fmla="*/ 2147483647 h 127"/>
                <a:gd name="T16" fmla="*/ 2147483647 w 150"/>
                <a:gd name="T17" fmla="*/ 2147483647 h 127"/>
                <a:gd name="T18" fmla="*/ 2147483647 w 150"/>
                <a:gd name="T19" fmla="*/ 2147483647 h 127"/>
                <a:gd name="T20" fmla="*/ 2147483647 w 150"/>
                <a:gd name="T21" fmla="*/ 2147483647 h 127"/>
                <a:gd name="T22" fmla="*/ 2147483647 w 150"/>
                <a:gd name="T23" fmla="*/ 2147483647 h 127"/>
                <a:gd name="T24" fmla="*/ 2147483647 w 150"/>
                <a:gd name="T25" fmla="*/ 2147483647 h 127"/>
                <a:gd name="T26" fmla="*/ 2147483647 w 150"/>
                <a:gd name="T27" fmla="*/ 2147483647 h 127"/>
                <a:gd name="T28" fmla="*/ 2147483647 w 150"/>
                <a:gd name="T29" fmla="*/ 2147483647 h 127"/>
                <a:gd name="T30" fmla="*/ 2147483647 w 150"/>
                <a:gd name="T31" fmla="*/ 2147483647 h 127"/>
                <a:gd name="T32" fmla="*/ 2147483647 w 150"/>
                <a:gd name="T33" fmla="*/ 2147483647 h 127"/>
                <a:gd name="T34" fmla="*/ 2147483647 w 150"/>
                <a:gd name="T35" fmla="*/ 2147483647 h 127"/>
                <a:gd name="T36" fmla="*/ 2147483647 w 150"/>
                <a:gd name="T37" fmla="*/ 2147483647 h 127"/>
                <a:gd name="T38" fmla="*/ 2147483647 w 150"/>
                <a:gd name="T39" fmla="*/ 2147483647 h 127"/>
                <a:gd name="T40" fmla="*/ 2147483647 w 150"/>
                <a:gd name="T41" fmla="*/ 2147483647 h 127"/>
                <a:gd name="T42" fmla="*/ 2147483647 w 150"/>
                <a:gd name="T43" fmla="*/ 2147483647 h 127"/>
                <a:gd name="T44" fmla="*/ 2147483647 w 150"/>
                <a:gd name="T45" fmla="*/ 2147483647 h 127"/>
                <a:gd name="T46" fmla="*/ 2147483647 w 150"/>
                <a:gd name="T47" fmla="*/ 2147483647 h 127"/>
                <a:gd name="T48" fmla="*/ 2147483647 w 150"/>
                <a:gd name="T49" fmla="*/ 2147483647 h 127"/>
                <a:gd name="T50" fmla="*/ 2147483647 w 150"/>
                <a:gd name="T51" fmla="*/ 2147483647 h 127"/>
                <a:gd name="T52" fmla="*/ 2147483647 w 150"/>
                <a:gd name="T53" fmla="*/ 2147483647 h 127"/>
                <a:gd name="T54" fmla="*/ 2147483647 w 150"/>
                <a:gd name="T55" fmla="*/ 2147483647 h 127"/>
                <a:gd name="T56" fmla="*/ 2147483647 w 150"/>
                <a:gd name="T57" fmla="*/ 2147483647 h 127"/>
                <a:gd name="T58" fmla="*/ 2147483647 w 150"/>
                <a:gd name="T59" fmla="*/ 2147483647 h 127"/>
                <a:gd name="T60" fmla="*/ 2147483647 w 150"/>
                <a:gd name="T61" fmla="*/ 2147483647 h 127"/>
                <a:gd name="T62" fmla="*/ 2147483647 w 150"/>
                <a:gd name="T63" fmla="*/ 2147483647 h 127"/>
                <a:gd name="T64" fmla="*/ 2147483647 w 150"/>
                <a:gd name="T65" fmla="*/ 2147483647 h 127"/>
                <a:gd name="T66" fmla="*/ 2147483647 w 150"/>
                <a:gd name="T67" fmla="*/ 2147483647 h 127"/>
                <a:gd name="T68" fmla="*/ 2147483647 w 150"/>
                <a:gd name="T69" fmla="*/ 2147483647 h 127"/>
                <a:gd name="T70" fmla="*/ 2147483647 w 150"/>
                <a:gd name="T71" fmla="*/ 2147483647 h 127"/>
                <a:gd name="T72" fmla="*/ 2147483647 w 150"/>
                <a:gd name="T73" fmla="*/ 2147483647 h 127"/>
                <a:gd name="T74" fmla="*/ 2147483647 w 150"/>
                <a:gd name="T75" fmla="*/ 2147483647 h 127"/>
                <a:gd name="T76" fmla="*/ 2147483647 w 150"/>
                <a:gd name="T77" fmla="*/ 2147483647 h 127"/>
                <a:gd name="T78" fmla="*/ 2147483647 w 150"/>
                <a:gd name="T79" fmla="*/ 0 h 127"/>
                <a:gd name="T80" fmla="*/ 2147483647 w 150"/>
                <a:gd name="T81" fmla="*/ 2147483647 h 127"/>
                <a:gd name="T82" fmla="*/ 2147483647 w 150"/>
                <a:gd name="T83" fmla="*/ 2147483647 h 127"/>
                <a:gd name="T84" fmla="*/ 2147483647 w 150"/>
                <a:gd name="T85" fmla="*/ 2147483647 h 127"/>
                <a:gd name="T86" fmla="*/ 2147483647 w 150"/>
                <a:gd name="T87" fmla="*/ 2147483647 h 127"/>
                <a:gd name="T88" fmla="*/ 2147483647 w 150"/>
                <a:gd name="T89" fmla="*/ 2147483647 h 127"/>
                <a:gd name="T90" fmla="*/ 2147483647 w 150"/>
                <a:gd name="T91" fmla="*/ 2147483647 h 127"/>
                <a:gd name="T92" fmla="*/ 2147483647 w 150"/>
                <a:gd name="T93" fmla="*/ 2147483647 h 127"/>
                <a:gd name="T94" fmla="*/ 2147483647 w 150"/>
                <a:gd name="T95" fmla="*/ 2147483647 h 1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0"/>
                <a:gd name="T145" fmla="*/ 0 h 127"/>
                <a:gd name="T146" fmla="*/ 150 w 150"/>
                <a:gd name="T147" fmla="*/ 127 h 1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0" h="127">
                  <a:moveTo>
                    <a:pt x="74" y="42"/>
                  </a:moveTo>
                  <a:lnTo>
                    <a:pt x="74" y="48"/>
                  </a:lnTo>
                  <a:lnTo>
                    <a:pt x="81" y="48"/>
                  </a:lnTo>
                  <a:lnTo>
                    <a:pt x="81" y="54"/>
                  </a:lnTo>
                  <a:lnTo>
                    <a:pt x="81" y="60"/>
                  </a:lnTo>
                  <a:lnTo>
                    <a:pt x="88" y="60"/>
                  </a:lnTo>
                  <a:lnTo>
                    <a:pt x="95" y="60"/>
                  </a:lnTo>
                  <a:lnTo>
                    <a:pt x="95" y="66"/>
                  </a:lnTo>
                  <a:lnTo>
                    <a:pt x="102" y="66"/>
                  </a:lnTo>
                  <a:lnTo>
                    <a:pt x="108" y="72"/>
                  </a:lnTo>
                  <a:lnTo>
                    <a:pt x="108" y="78"/>
                  </a:lnTo>
                  <a:lnTo>
                    <a:pt x="108" y="72"/>
                  </a:lnTo>
                  <a:lnTo>
                    <a:pt x="108" y="78"/>
                  </a:lnTo>
                  <a:lnTo>
                    <a:pt x="115" y="78"/>
                  </a:lnTo>
                  <a:lnTo>
                    <a:pt x="122" y="78"/>
                  </a:lnTo>
                  <a:lnTo>
                    <a:pt x="115" y="84"/>
                  </a:lnTo>
                  <a:lnTo>
                    <a:pt x="115" y="90"/>
                  </a:lnTo>
                  <a:lnTo>
                    <a:pt x="122" y="84"/>
                  </a:lnTo>
                  <a:lnTo>
                    <a:pt x="122" y="96"/>
                  </a:lnTo>
                  <a:lnTo>
                    <a:pt x="129" y="96"/>
                  </a:lnTo>
                  <a:lnTo>
                    <a:pt x="135" y="96"/>
                  </a:lnTo>
                  <a:lnTo>
                    <a:pt x="142" y="96"/>
                  </a:lnTo>
                  <a:lnTo>
                    <a:pt x="142" y="102"/>
                  </a:lnTo>
                  <a:lnTo>
                    <a:pt x="149" y="102"/>
                  </a:lnTo>
                  <a:lnTo>
                    <a:pt x="142" y="108"/>
                  </a:lnTo>
                  <a:lnTo>
                    <a:pt x="149" y="114"/>
                  </a:lnTo>
                  <a:lnTo>
                    <a:pt x="149" y="120"/>
                  </a:lnTo>
                  <a:lnTo>
                    <a:pt x="135" y="114"/>
                  </a:lnTo>
                  <a:lnTo>
                    <a:pt x="135" y="120"/>
                  </a:lnTo>
                  <a:lnTo>
                    <a:pt x="135" y="126"/>
                  </a:lnTo>
                  <a:lnTo>
                    <a:pt x="129" y="120"/>
                  </a:lnTo>
                  <a:lnTo>
                    <a:pt x="122" y="120"/>
                  </a:lnTo>
                  <a:lnTo>
                    <a:pt x="115" y="108"/>
                  </a:lnTo>
                  <a:lnTo>
                    <a:pt x="115" y="114"/>
                  </a:lnTo>
                  <a:lnTo>
                    <a:pt x="108" y="126"/>
                  </a:lnTo>
                  <a:lnTo>
                    <a:pt x="95" y="120"/>
                  </a:lnTo>
                  <a:lnTo>
                    <a:pt x="81" y="120"/>
                  </a:lnTo>
                  <a:lnTo>
                    <a:pt x="88" y="114"/>
                  </a:lnTo>
                  <a:lnTo>
                    <a:pt x="88" y="108"/>
                  </a:lnTo>
                  <a:lnTo>
                    <a:pt x="81" y="108"/>
                  </a:lnTo>
                  <a:lnTo>
                    <a:pt x="81" y="102"/>
                  </a:lnTo>
                  <a:lnTo>
                    <a:pt x="81" y="108"/>
                  </a:lnTo>
                  <a:lnTo>
                    <a:pt x="68" y="114"/>
                  </a:lnTo>
                  <a:lnTo>
                    <a:pt x="61" y="102"/>
                  </a:lnTo>
                  <a:lnTo>
                    <a:pt x="61" y="96"/>
                  </a:lnTo>
                  <a:lnTo>
                    <a:pt x="61" y="90"/>
                  </a:lnTo>
                  <a:lnTo>
                    <a:pt x="54" y="90"/>
                  </a:lnTo>
                  <a:lnTo>
                    <a:pt x="47" y="84"/>
                  </a:lnTo>
                  <a:lnTo>
                    <a:pt x="41" y="84"/>
                  </a:lnTo>
                  <a:lnTo>
                    <a:pt x="34" y="90"/>
                  </a:lnTo>
                  <a:lnTo>
                    <a:pt x="34" y="84"/>
                  </a:lnTo>
                  <a:lnTo>
                    <a:pt x="27" y="84"/>
                  </a:lnTo>
                  <a:lnTo>
                    <a:pt x="27" y="78"/>
                  </a:lnTo>
                  <a:lnTo>
                    <a:pt x="20" y="72"/>
                  </a:lnTo>
                  <a:lnTo>
                    <a:pt x="14" y="66"/>
                  </a:lnTo>
                  <a:lnTo>
                    <a:pt x="14" y="72"/>
                  </a:lnTo>
                  <a:lnTo>
                    <a:pt x="7" y="66"/>
                  </a:lnTo>
                  <a:lnTo>
                    <a:pt x="7" y="72"/>
                  </a:lnTo>
                  <a:lnTo>
                    <a:pt x="0" y="66"/>
                  </a:lnTo>
                  <a:lnTo>
                    <a:pt x="7" y="66"/>
                  </a:lnTo>
                  <a:lnTo>
                    <a:pt x="7" y="60"/>
                  </a:lnTo>
                  <a:lnTo>
                    <a:pt x="14" y="60"/>
                  </a:lnTo>
                  <a:lnTo>
                    <a:pt x="7" y="60"/>
                  </a:lnTo>
                  <a:lnTo>
                    <a:pt x="7" y="54"/>
                  </a:lnTo>
                  <a:lnTo>
                    <a:pt x="14" y="54"/>
                  </a:lnTo>
                  <a:lnTo>
                    <a:pt x="7" y="48"/>
                  </a:lnTo>
                  <a:lnTo>
                    <a:pt x="14" y="48"/>
                  </a:lnTo>
                  <a:lnTo>
                    <a:pt x="20" y="48"/>
                  </a:lnTo>
                  <a:lnTo>
                    <a:pt x="20" y="42"/>
                  </a:lnTo>
                  <a:lnTo>
                    <a:pt x="14" y="36"/>
                  </a:lnTo>
                  <a:lnTo>
                    <a:pt x="14" y="30"/>
                  </a:lnTo>
                  <a:lnTo>
                    <a:pt x="20" y="30"/>
                  </a:lnTo>
                  <a:lnTo>
                    <a:pt x="20" y="24"/>
                  </a:lnTo>
                  <a:lnTo>
                    <a:pt x="20" y="18"/>
                  </a:lnTo>
                  <a:lnTo>
                    <a:pt x="27" y="24"/>
                  </a:lnTo>
                  <a:lnTo>
                    <a:pt x="27" y="18"/>
                  </a:lnTo>
                  <a:lnTo>
                    <a:pt x="34" y="12"/>
                  </a:lnTo>
                  <a:lnTo>
                    <a:pt x="27" y="12"/>
                  </a:lnTo>
                  <a:lnTo>
                    <a:pt x="27" y="6"/>
                  </a:lnTo>
                  <a:lnTo>
                    <a:pt x="34" y="0"/>
                  </a:lnTo>
                  <a:lnTo>
                    <a:pt x="41" y="0"/>
                  </a:lnTo>
                  <a:lnTo>
                    <a:pt x="41" y="6"/>
                  </a:lnTo>
                  <a:lnTo>
                    <a:pt x="47" y="6"/>
                  </a:lnTo>
                  <a:lnTo>
                    <a:pt x="47" y="12"/>
                  </a:lnTo>
                  <a:lnTo>
                    <a:pt x="41" y="18"/>
                  </a:lnTo>
                  <a:lnTo>
                    <a:pt x="41" y="24"/>
                  </a:lnTo>
                  <a:lnTo>
                    <a:pt x="41" y="30"/>
                  </a:lnTo>
                  <a:lnTo>
                    <a:pt x="47" y="30"/>
                  </a:lnTo>
                  <a:lnTo>
                    <a:pt x="54" y="30"/>
                  </a:lnTo>
                  <a:lnTo>
                    <a:pt x="54" y="36"/>
                  </a:lnTo>
                  <a:lnTo>
                    <a:pt x="61" y="36"/>
                  </a:lnTo>
                  <a:lnTo>
                    <a:pt x="61" y="42"/>
                  </a:lnTo>
                  <a:lnTo>
                    <a:pt x="68" y="36"/>
                  </a:lnTo>
                  <a:lnTo>
                    <a:pt x="68" y="30"/>
                  </a:lnTo>
                  <a:lnTo>
                    <a:pt x="74" y="36"/>
                  </a:lnTo>
                  <a:lnTo>
                    <a:pt x="74" y="42"/>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88" name="Freeform 50"/>
            <p:cNvSpPr>
              <a:spLocks/>
            </p:cNvSpPr>
            <p:nvPr/>
          </p:nvSpPr>
          <p:spPr bwMode="auto">
            <a:xfrm>
              <a:off x="5088851" y="2453498"/>
              <a:ext cx="238901" cy="268976"/>
            </a:xfrm>
            <a:custGeom>
              <a:avLst/>
              <a:gdLst>
                <a:gd name="T0" fmla="*/ 2147483647 w 150"/>
                <a:gd name="T1" fmla="*/ 2147483647 h 169"/>
                <a:gd name="T2" fmla="*/ 2147483647 w 150"/>
                <a:gd name="T3" fmla="*/ 2147483647 h 169"/>
                <a:gd name="T4" fmla="*/ 2147483647 w 150"/>
                <a:gd name="T5" fmla="*/ 2147483647 h 169"/>
                <a:gd name="T6" fmla="*/ 2147483647 w 150"/>
                <a:gd name="T7" fmla="*/ 2147483647 h 169"/>
                <a:gd name="T8" fmla="*/ 2147483647 w 150"/>
                <a:gd name="T9" fmla="*/ 2147483647 h 169"/>
                <a:gd name="T10" fmla="*/ 2147483647 w 150"/>
                <a:gd name="T11" fmla="*/ 2147483647 h 169"/>
                <a:gd name="T12" fmla="*/ 2147483647 w 150"/>
                <a:gd name="T13" fmla="*/ 2147483647 h 169"/>
                <a:gd name="T14" fmla="*/ 2147483647 w 150"/>
                <a:gd name="T15" fmla="*/ 2147483647 h 169"/>
                <a:gd name="T16" fmla="*/ 2147483647 w 150"/>
                <a:gd name="T17" fmla="*/ 2147483647 h 169"/>
                <a:gd name="T18" fmla="*/ 2147483647 w 150"/>
                <a:gd name="T19" fmla="*/ 2147483647 h 169"/>
                <a:gd name="T20" fmla="*/ 2147483647 w 150"/>
                <a:gd name="T21" fmla="*/ 2147483647 h 169"/>
                <a:gd name="T22" fmla="*/ 2147483647 w 150"/>
                <a:gd name="T23" fmla="*/ 2147483647 h 169"/>
                <a:gd name="T24" fmla="*/ 2147483647 w 150"/>
                <a:gd name="T25" fmla="*/ 2147483647 h 169"/>
                <a:gd name="T26" fmla="*/ 2147483647 w 150"/>
                <a:gd name="T27" fmla="*/ 2147483647 h 169"/>
                <a:gd name="T28" fmla="*/ 2147483647 w 150"/>
                <a:gd name="T29" fmla="*/ 2147483647 h 169"/>
                <a:gd name="T30" fmla="*/ 2147483647 w 150"/>
                <a:gd name="T31" fmla="*/ 2147483647 h 169"/>
                <a:gd name="T32" fmla="*/ 2147483647 w 150"/>
                <a:gd name="T33" fmla="*/ 2147483647 h 169"/>
                <a:gd name="T34" fmla="*/ 2147483647 w 150"/>
                <a:gd name="T35" fmla="*/ 2147483647 h 169"/>
                <a:gd name="T36" fmla="*/ 2147483647 w 150"/>
                <a:gd name="T37" fmla="*/ 2147483647 h 169"/>
                <a:gd name="T38" fmla="*/ 2147483647 w 150"/>
                <a:gd name="T39" fmla="*/ 2147483647 h 169"/>
                <a:gd name="T40" fmla="*/ 2147483647 w 150"/>
                <a:gd name="T41" fmla="*/ 2147483647 h 169"/>
                <a:gd name="T42" fmla="*/ 2147483647 w 150"/>
                <a:gd name="T43" fmla="*/ 2147483647 h 169"/>
                <a:gd name="T44" fmla="*/ 2147483647 w 150"/>
                <a:gd name="T45" fmla="*/ 2147483647 h 169"/>
                <a:gd name="T46" fmla="*/ 2147483647 w 150"/>
                <a:gd name="T47" fmla="*/ 2147483647 h 169"/>
                <a:gd name="T48" fmla="*/ 2147483647 w 150"/>
                <a:gd name="T49" fmla="*/ 2147483647 h 169"/>
                <a:gd name="T50" fmla="*/ 2147483647 w 150"/>
                <a:gd name="T51" fmla="*/ 2147483647 h 169"/>
                <a:gd name="T52" fmla="*/ 2147483647 w 150"/>
                <a:gd name="T53" fmla="*/ 2147483647 h 169"/>
                <a:gd name="T54" fmla="*/ 2147483647 w 150"/>
                <a:gd name="T55" fmla="*/ 2147483647 h 169"/>
                <a:gd name="T56" fmla="*/ 2147483647 w 150"/>
                <a:gd name="T57" fmla="*/ 2147483647 h 169"/>
                <a:gd name="T58" fmla="*/ 2147483647 w 150"/>
                <a:gd name="T59" fmla="*/ 2147483647 h 169"/>
                <a:gd name="T60" fmla="*/ 2147483647 w 150"/>
                <a:gd name="T61" fmla="*/ 2147483647 h 169"/>
                <a:gd name="T62" fmla="*/ 2147483647 w 150"/>
                <a:gd name="T63" fmla="*/ 2147483647 h 169"/>
                <a:gd name="T64" fmla="*/ 2147483647 w 150"/>
                <a:gd name="T65" fmla="*/ 2147483647 h 169"/>
                <a:gd name="T66" fmla="*/ 2147483647 w 150"/>
                <a:gd name="T67" fmla="*/ 2147483647 h 169"/>
                <a:gd name="T68" fmla="*/ 2147483647 w 150"/>
                <a:gd name="T69" fmla="*/ 2147483647 h 169"/>
                <a:gd name="T70" fmla="*/ 2147483647 w 150"/>
                <a:gd name="T71" fmla="*/ 2147483647 h 1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0"/>
                <a:gd name="T109" fmla="*/ 0 h 169"/>
                <a:gd name="T110" fmla="*/ 150 w 150"/>
                <a:gd name="T111" fmla="*/ 169 h 1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0" h="169">
                  <a:moveTo>
                    <a:pt x="142" y="138"/>
                  </a:moveTo>
                  <a:lnTo>
                    <a:pt x="149" y="144"/>
                  </a:lnTo>
                  <a:lnTo>
                    <a:pt x="149" y="150"/>
                  </a:lnTo>
                  <a:lnTo>
                    <a:pt x="149" y="156"/>
                  </a:lnTo>
                  <a:lnTo>
                    <a:pt x="142" y="150"/>
                  </a:lnTo>
                  <a:lnTo>
                    <a:pt x="135" y="150"/>
                  </a:lnTo>
                  <a:lnTo>
                    <a:pt x="129" y="150"/>
                  </a:lnTo>
                  <a:lnTo>
                    <a:pt x="129" y="156"/>
                  </a:lnTo>
                  <a:lnTo>
                    <a:pt x="122" y="168"/>
                  </a:lnTo>
                  <a:lnTo>
                    <a:pt x="115" y="162"/>
                  </a:lnTo>
                  <a:lnTo>
                    <a:pt x="108" y="168"/>
                  </a:lnTo>
                  <a:lnTo>
                    <a:pt x="102" y="162"/>
                  </a:lnTo>
                  <a:lnTo>
                    <a:pt x="95" y="168"/>
                  </a:lnTo>
                  <a:lnTo>
                    <a:pt x="88" y="162"/>
                  </a:lnTo>
                  <a:lnTo>
                    <a:pt x="81" y="162"/>
                  </a:lnTo>
                  <a:lnTo>
                    <a:pt x="74" y="156"/>
                  </a:lnTo>
                  <a:lnTo>
                    <a:pt x="81" y="150"/>
                  </a:lnTo>
                  <a:lnTo>
                    <a:pt x="74" y="144"/>
                  </a:lnTo>
                  <a:lnTo>
                    <a:pt x="68" y="144"/>
                  </a:lnTo>
                  <a:lnTo>
                    <a:pt x="61" y="150"/>
                  </a:lnTo>
                  <a:lnTo>
                    <a:pt x="54" y="150"/>
                  </a:lnTo>
                  <a:lnTo>
                    <a:pt x="47" y="144"/>
                  </a:lnTo>
                  <a:lnTo>
                    <a:pt x="41" y="144"/>
                  </a:lnTo>
                  <a:lnTo>
                    <a:pt x="34" y="150"/>
                  </a:lnTo>
                  <a:lnTo>
                    <a:pt x="27" y="132"/>
                  </a:lnTo>
                  <a:lnTo>
                    <a:pt x="20" y="126"/>
                  </a:lnTo>
                  <a:lnTo>
                    <a:pt x="20" y="120"/>
                  </a:lnTo>
                  <a:lnTo>
                    <a:pt x="14" y="108"/>
                  </a:lnTo>
                  <a:lnTo>
                    <a:pt x="0" y="96"/>
                  </a:lnTo>
                  <a:lnTo>
                    <a:pt x="7" y="96"/>
                  </a:lnTo>
                  <a:lnTo>
                    <a:pt x="7" y="90"/>
                  </a:lnTo>
                  <a:lnTo>
                    <a:pt x="14" y="84"/>
                  </a:lnTo>
                  <a:lnTo>
                    <a:pt x="14" y="78"/>
                  </a:lnTo>
                  <a:lnTo>
                    <a:pt x="20" y="72"/>
                  </a:lnTo>
                  <a:lnTo>
                    <a:pt x="27" y="66"/>
                  </a:lnTo>
                  <a:lnTo>
                    <a:pt x="20" y="54"/>
                  </a:lnTo>
                  <a:lnTo>
                    <a:pt x="14" y="54"/>
                  </a:lnTo>
                  <a:lnTo>
                    <a:pt x="7" y="48"/>
                  </a:lnTo>
                  <a:lnTo>
                    <a:pt x="14" y="36"/>
                  </a:lnTo>
                  <a:lnTo>
                    <a:pt x="14" y="30"/>
                  </a:lnTo>
                  <a:lnTo>
                    <a:pt x="14" y="24"/>
                  </a:lnTo>
                  <a:lnTo>
                    <a:pt x="20" y="18"/>
                  </a:lnTo>
                  <a:lnTo>
                    <a:pt x="27" y="12"/>
                  </a:lnTo>
                  <a:lnTo>
                    <a:pt x="27" y="6"/>
                  </a:lnTo>
                  <a:lnTo>
                    <a:pt x="41" y="0"/>
                  </a:lnTo>
                  <a:lnTo>
                    <a:pt x="54" y="6"/>
                  </a:lnTo>
                  <a:lnTo>
                    <a:pt x="61" y="6"/>
                  </a:lnTo>
                  <a:lnTo>
                    <a:pt x="68" y="12"/>
                  </a:lnTo>
                  <a:lnTo>
                    <a:pt x="68" y="18"/>
                  </a:lnTo>
                  <a:lnTo>
                    <a:pt x="74" y="18"/>
                  </a:lnTo>
                  <a:lnTo>
                    <a:pt x="81" y="18"/>
                  </a:lnTo>
                  <a:lnTo>
                    <a:pt x="88" y="24"/>
                  </a:lnTo>
                  <a:lnTo>
                    <a:pt x="88" y="30"/>
                  </a:lnTo>
                  <a:lnTo>
                    <a:pt x="95" y="30"/>
                  </a:lnTo>
                  <a:lnTo>
                    <a:pt x="95" y="36"/>
                  </a:lnTo>
                  <a:lnTo>
                    <a:pt x="95" y="42"/>
                  </a:lnTo>
                  <a:lnTo>
                    <a:pt x="108" y="48"/>
                  </a:lnTo>
                  <a:lnTo>
                    <a:pt x="115" y="54"/>
                  </a:lnTo>
                  <a:lnTo>
                    <a:pt x="122" y="54"/>
                  </a:lnTo>
                  <a:lnTo>
                    <a:pt x="129" y="54"/>
                  </a:lnTo>
                  <a:lnTo>
                    <a:pt x="135" y="54"/>
                  </a:lnTo>
                  <a:lnTo>
                    <a:pt x="149" y="66"/>
                  </a:lnTo>
                  <a:lnTo>
                    <a:pt x="149" y="78"/>
                  </a:lnTo>
                  <a:lnTo>
                    <a:pt x="142" y="84"/>
                  </a:lnTo>
                  <a:lnTo>
                    <a:pt x="135" y="96"/>
                  </a:lnTo>
                  <a:lnTo>
                    <a:pt x="135" y="108"/>
                  </a:lnTo>
                  <a:lnTo>
                    <a:pt x="129" y="120"/>
                  </a:lnTo>
                  <a:lnTo>
                    <a:pt x="129" y="126"/>
                  </a:lnTo>
                  <a:lnTo>
                    <a:pt x="129" y="132"/>
                  </a:lnTo>
                  <a:lnTo>
                    <a:pt x="135" y="132"/>
                  </a:lnTo>
                  <a:lnTo>
                    <a:pt x="135" y="126"/>
                  </a:lnTo>
                  <a:lnTo>
                    <a:pt x="142" y="132"/>
                  </a:lnTo>
                  <a:lnTo>
                    <a:pt x="142" y="138"/>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89" name="Freeform 51"/>
            <p:cNvSpPr>
              <a:spLocks/>
            </p:cNvSpPr>
            <p:nvPr/>
          </p:nvSpPr>
          <p:spPr bwMode="auto">
            <a:xfrm>
              <a:off x="6195111" y="2816402"/>
              <a:ext cx="368037" cy="324479"/>
            </a:xfrm>
            <a:custGeom>
              <a:avLst/>
              <a:gdLst>
                <a:gd name="T0" fmla="*/ 2147483647 w 232"/>
                <a:gd name="T1" fmla="*/ 2147483647 h 205"/>
                <a:gd name="T2" fmla="*/ 2147483647 w 232"/>
                <a:gd name="T3" fmla="*/ 2147483647 h 205"/>
                <a:gd name="T4" fmla="*/ 2147483647 w 232"/>
                <a:gd name="T5" fmla="*/ 2147483647 h 205"/>
                <a:gd name="T6" fmla="*/ 2147483647 w 232"/>
                <a:gd name="T7" fmla="*/ 2147483647 h 205"/>
                <a:gd name="T8" fmla="*/ 2147483647 w 232"/>
                <a:gd name="T9" fmla="*/ 2147483647 h 205"/>
                <a:gd name="T10" fmla="*/ 2147483647 w 232"/>
                <a:gd name="T11" fmla="*/ 2147483647 h 205"/>
                <a:gd name="T12" fmla="*/ 2147483647 w 232"/>
                <a:gd name="T13" fmla="*/ 2147483647 h 205"/>
                <a:gd name="T14" fmla="*/ 2147483647 w 232"/>
                <a:gd name="T15" fmla="*/ 2147483647 h 205"/>
                <a:gd name="T16" fmla="*/ 2147483647 w 232"/>
                <a:gd name="T17" fmla="*/ 2147483647 h 205"/>
                <a:gd name="T18" fmla="*/ 2147483647 w 232"/>
                <a:gd name="T19" fmla="*/ 2147483647 h 205"/>
                <a:gd name="T20" fmla="*/ 2147483647 w 232"/>
                <a:gd name="T21" fmla="*/ 2147483647 h 205"/>
                <a:gd name="T22" fmla="*/ 2147483647 w 232"/>
                <a:gd name="T23" fmla="*/ 2147483647 h 205"/>
                <a:gd name="T24" fmla="*/ 2147483647 w 232"/>
                <a:gd name="T25" fmla="*/ 2147483647 h 205"/>
                <a:gd name="T26" fmla="*/ 2147483647 w 232"/>
                <a:gd name="T27" fmla="*/ 2147483647 h 205"/>
                <a:gd name="T28" fmla="*/ 2147483647 w 232"/>
                <a:gd name="T29" fmla="*/ 2147483647 h 205"/>
                <a:gd name="T30" fmla="*/ 2147483647 w 232"/>
                <a:gd name="T31" fmla="*/ 2147483647 h 205"/>
                <a:gd name="T32" fmla="*/ 2147483647 w 232"/>
                <a:gd name="T33" fmla="*/ 2147483647 h 205"/>
                <a:gd name="T34" fmla="*/ 2147483647 w 232"/>
                <a:gd name="T35" fmla="*/ 2147483647 h 205"/>
                <a:gd name="T36" fmla="*/ 2147483647 w 232"/>
                <a:gd name="T37" fmla="*/ 2147483647 h 205"/>
                <a:gd name="T38" fmla="*/ 2147483647 w 232"/>
                <a:gd name="T39" fmla="*/ 2147483647 h 205"/>
                <a:gd name="T40" fmla="*/ 2147483647 w 232"/>
                <a:gd name="T41" fmla="*/ 2147483647 h 205"/>
                <a:gd name="T42" fmla="*/ 2147483647 w 232"/>
                <a:gd name="T43" fmla="*/ 2147483647 h 205"/>
                <a:gd name="T44" fmla="*/ 2147483647 w 232"/>
                <a:gd name="T45" fmla="*/ 2147483647 h 205"/>
                <a:gd name="T46" fmla="*/ 2147483647 w 232"/>
                <a:gd name="T47" fmla="*/ 2147483647 h 205"/>
                <a:gd name="T48" fmla="*/ 2147483647 w 232"/>
                <a:gd name="T49" fmla="*/ 2147483647 h 205"/>
                <a:gd name="T50" fmla="*/ 2147483647 w 232"/>
                <a:gd name="T51" fmla="*/ 2147483647 h 205"/>
                <a:gd name="T52" fmla="*/ 2147483647 w 232"/>
                <a:gd name="T53" fmla="*/ 2147483647 h 205"/>
                <a:gd name="T54" fmla="*/ 2147483647 w 232"/>
                <a:gd name="T55" fmla="*/ 2147483647 h 205"/>
                <a:gd name="T56" fmla="*/ 2147483647 w 232"/>
                <a:gd name="T57" fmla="*/ 2147483647 h 205"/>
                <a:gd name="T58" fmla="*/ 2147483647 w 232"/>
                <a:gd name="T59" fmla="*/ 2147483647 h 205"/>
                <a:gd name="T60" fmla="*/ 2147483647 w 232"/>
                <a:gd name="T61" fmla="*/ 2147483647 h 205"/>
                <a:gd name="T62" fmla="*/ 2147483647 w 232"/>
                <a:gd name="T63" fmla="*/ 2147483647 h 205"/>
                <a:gd name="T64" fmla="*/ 2147483647 w 232"/>
                <a:gd name="T65" fmla="*/ 2147483647 h 205"/>
                <a:gd name="T66" fmla="*/ 2147483647 w 232"/>
                <a:gd name="T67" fmla="*/ 2147483647 h 205"/>
                <a:gd name="T68" fmla="*/ 2147483647 w 232"/>
                <a:gd name="T69" fmla="*/ 2147483647 h 205"/>
                <a:gd name="T70" fmla="*/ 2147483647 w 232"/>
                <a:gd name="T71" fmla="*/ 0 h 205"/>
                <a:gd name="T72" fmla="*/ 2147483647 w 232"/>
                <a:gd name="T73" fmla="*/ 2147483647 h 205"/>
                <a:gd name="T74" fmla="*/ 2147483647 w 232"/>
                <a:gd name="T75" fmla="*/ 2147483647 h 205"/>
                <a:gd name="T76" fmla="*/ 2147483647 w 232"/>
                <a:gd name="T77" fmla="*/ 2147483647 h 205"/>
                <a:gd name="T78" fmla="*/ 2147483647 w 232"/>
                <a:gd name="T79" fmla="*/ 2147483647 h 205"/>
                <a:gd name="T80" fmla="*/ 2147483647 w 232"/>
                <a:gd name="T81" fmla="*/ 2147483647 h 205"/>
                <a:gd name="T82" fmla="*/ 2147483647 w 232"/>
                <a:gd name="T83" fmla="*/ 2147483647 h 205"/>
                <a:gd name="T84" fmla="*/ 2147483647 w 232"/>
                <a:gd name="T85" fmla="*/ 2147483647 h 205"/>
                <a:gd name="T86" fmla="*/ 2147483647 w 232"/>
                <a:gd name="T87" fmla="*/ 2147483647 h 205"/>
                <a:gd name="T88" fmla="*/ 2147483647 w 232"/>
                <a:gd name="T89" fmla="*/ 2147483647 h 205"/>
                <a:gd name="T90" fmla="*/ 2147483647 w 232"/>
                <a:gd name="T91" fmla="*/ 2147483647 h 205"/>
                <a:gd name="T92" fmla="*/ 2147483647 w 232"/>
                <a:gd name="T93" fmla="*/ 2147483647 h 205"/>
                <a:gd name="T94" fmla="*/ 2147483647 w 232"/>
                <a:gd name="T95" fmla="*/ 2147483647 h 205"/>
                <a:gd name="T96" fmla="*/ 2147483647 w 232"/>
                <a:gd name="T97" fmla="*/ 2147483647 h 205"/>
                <a:gd name="T98" fmla="*/ 2147483647 w 232"/>
                <a:gd name="T99" fmla="*/ 2147483647 h 205"/>
                <a:gd name="T100" fmla="*/ 2147483647 w 232"/>
                <a:gd name="T101" fmla="*/ 2147483647 h 205"/>
                <a:gd name="T102" fmla="*/ 2147483647 w 232"/>
                <a:gd name="T103" fmla="*/ 2147483647 h 205"/>
                <a:gd name="T104" fmla="*/ 2147483647 w 232"/>
                <a:gd name="T105" fmla="*/ 2147483647 h 205"/>
                <a:gd name="T106" fmla="*/ 2147483647 w 232"/>
                <a:gd name="T107" fmla="*/ 2147483647 h 205"/>
                <a:gd name="T108" fmla="*/ 2147483647 w 232"/>
                <a:gd name="T109" fmla="*/ 2147483647 h 205"/>
                <a:gd name="T110" fmla="*/ 2147483647 w 232"/>
                <a:gd name="T111" fmla="*/ 2147483647 h 205"/>
                <a:gd name="T112" fmla="*/ 2147483647 w 232"/>
                <a:gd name="T113" fmla="*/ 2147483647 h 205"/>
                <a:gd name="T114" fmla="*/ 2147483647 w 232"/>
                <a:gd name="T115" fmla="*/ 2147483647 h 205"/>
                <a:gd name="T116" fmla="*/ 2147483647 w 232"/>
                <a:gd name="T117" fmla="*/ 2147483647 h 20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2"/>
                <a:gd name="T178" fmla="*/ 0 h 205"/>
                <a:gd name="T179" fmla="*/ 232 w 232"/>
                <a:gd name="T180" fmla="*/ 205 h 20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2" h="205">
                  <a:moveTo>
                    <a:pt x="75" y="186"/>
                  </a:moveTo>
                  <a:lnTo>
                    <a:pt x="69" y="186"/>
                  </a:lnTo>
                  <a:lnTo>
                    <a:pt x="62" y="180"/>
                  </a:lnTo>
                  <a:lnTo>
                    <a:pt x="62" y="186"/>
                  </a:lnTo>
                  <a:lnTo>
                    <a:pt x="55" y="186"/>
                  </a:lnTo>
                  <a:lnTo>
                    <a:pt x="47" y="180"/>
                  </a:lnTo>
                  <a:lnTo>
                    <a:pt x="47" y="186"/>
                  </a:lnTo>
                  <a:lnTo>
                    <a:pt x="47" y="198"/>
                  </a:lnTo>
                  <a:lnTo>
                    <a:pt x="41" y="198"/>
                  </a:lnTo>
                  <a:lnTo>
                    <a:pt x="41" y="186"/>
                  </a:lnTo>
                  <a:lnTo>
                    <a:pt x="41" y="180"/>
                  </a:lnTo>
                  <a:lnTo>
                    <a:pt x="34" y="180"/>
                  </a:lnTo>
                  <a:lnTo>
                    <a:pt x="34" y="174"/>
                  </a:lnTo>
                  <a:lnTo>
                    <a:pt x="27" y="168"/>
                  </a:lnTo>
                  <a:lnTo>
                    <a:pt x="20" y="168"/>
                  </a:lnTo>
                  <a:lnTo>
                    <a:pt x="20" y="162"/>
                  </a:lnTo>
                  <a:lnTo>
                    <a:pt x="20" y="150"/>
                  </a:lnTo>
                  <a:lnTo>
                    <a:pt x="20" y="144"/>
                  </a:lnTo>
                  <a:lnTo>
                    <a:pt x="20" y="138"/>
                  </a:lnTo>
                  <a:lnTo>
                    <a:pt x="20" y="126"/>
                  </a:lnTo>
                  <a:lnTo>
                    <a:pt x="14" y="120"/>
                  </a:lnTo>
                  <a:lnTo>
                    <a:pt x="7" y="120"/>
                  </a:lnTo>
                  <a:lnTo>
                    <a:pt x="0" y="108"/>
                  </a:lnTo>
                  <a:lnTo>
                    <a:pt x="7" y="108"/>
                  </a:lnTo>
                  <a:lnTo>
                    <a:pt x="7" y="102"/>
                  </a:lnTo>
                  <a:lnTo>
                    <a:pt x="7" y="90"/>
                  </a:lnTo>
                  <a:lnTo>
                    <a:pt x="14" y="84"/>
                  </a:lnTo>
                  <a:lnTo>
                    <a:pt x="14" y="72"/>
                  </a:lnTo>
                  <a:lnTo>
                    <a:pt x="20" y="66"/>
                  </a:lnTo>
                  <a:lnTo>
                    <a:pt x="20" y="72"/>
                  </a:lnTo>
                  <a:lnTo>
                    <a:pt x="34" y="66"/>
                  </a:lnTo>
                  <a:lnTo>
                    <a:pt x="41" y="66"/>
                  </a:lnTo>
                  <a:lnTo>
                    <a:pt x="41" y="60"/>
                  </a:lnTo>
                  <a:lnTo>
                    <a:pt x="47" y="48"/>
                  </a:lnTo>
                  <a:lnTo>
                    <a:pt x="55" y="48"/>
                  </a:lnTo>
                  <a:lnTo>
                    <a:pt x="47" y="48"/>
                  </a:lnTo>
                  <a:lnTo>
                    <a:pt x="55" y="48"/>
                  </a:lnTo>
                  <a:lnTo>
                    <a:pt x="55" y="42"/>
                  </a:lnTo>
                  <a:lnTo>
                    <a:pt x="55" y="36"/>
                  </a:lnTo>
                  <a:lnTo>
                    <a:pt x="62" y="30"/>
                  </a:lnTo>
                  <a:lnTo>
                    <a:pt x="62" y="24"/>
                  </a:lnTo>
                  <a:lnTo>
                    <a:pt x="62" y="18"/>
                  </a:lnTo>
                  <a:lnTo>
                    <a:pt x="75" y="18"/>
                  </a:lnTo>
                  <a:lnTo>
                    <a:pt x="75" y="24"/>
                  </a:lnTo>
                  <a:lnTo>
                    <a:pt x="82" y="24"/>
                  </a:lnTo>
                  <a:lnTo>
                    <a:pt x="89" y="24"/>
                  </a:lnTo>
                  <a:lnTo>
                    <a:pt x="96" y="24"/>
                  </a:lnTo>
                  <a:lnTo>
                    <a:pt x="103" y="18"/>
                  </a:lnTo>
                  <a:lnTo>
                    <a:pt x="103" y="6"/>
                  </a:lnTo>
                  <a:lnTo>
                    <a:pt x="109" y="6"/>
                  </a:lnTo>
                  <a:lnTo>
                    <a:pt x="109" y="12"/>
                  </a:lnTo>
                  <a:lnTo>
                    <a:pt x="116" y="18"/>
                  </a:lnTo>
                  <a:lnTo>
                    <a:pt x="123" y="30"/>
                  </a:lnTo>
                  <a:lnTo>
                    <a:pt x="130" y="30"/>
                  </a:lnTo>
                  <a:lnTo>
                    <a:pt x="130" y="24"/>
                  </a:lnTo>
                  <a:lnTo>
                    <a:pt x="143" y="18"/>
                  </a:lnTo>
                  <a:lnTo>
                    <a:pt x="150" y="12"/>
                  </a:lnTo>
                  <a:lnTo>
                    <a:pt x="157" y="12"/>
                  </a:lnTo>
                  <a:lnTo>
                    <a:pt x="163" y="12"/>
                  </a:lnTo>
                  <a:lnTo>
                    <a:pt x="170" y="12"/>
                  </a:lnTo>
                  <a:lnTo>
                    <a:pt x="177" y="12"/>
                  </a:lnTo>
                  <a:lnTo>
                    <a:pt x="190" y="12"/>
                  </a:lnTo>
                  <a:lnTo>
                    <a:pt x="190" y="6"/>
                  </a:lnTo>
                  <a:lnTo>
                    <a:pt x="190" y="12"/>
                  </a:lnTo>
                  <a:lnTo>
                    <a:pt x="190" y="18"/>
                  </a:lnTo>
                  <a:lnTo>
                    <a:pt x="197" y="18"/>
                  </a:lnTo>
                  <a:lnTo>
                    <a:pt x="204" y="18"/>
                  </a:lnTo>
                  <a:lnTo>
                    <a:pt x="211" y="12"/>
                  </a:lnTo>
                  <a:lnTo>
                    <a:pt x="211" y="6"/>
                  </a:lnTo>
                  <a:lnTo>
                    <a:pt x="204" y="6"/>
                  </a:lnTo>
                  <a:lnTo>
                    <a:pt x="197" y="6"/>
                  </a:lnTo>
                  <a:lnTo>
                    <a:pt x="197" y="0"/>
                  </a:lnTo>
                  <a:lnTo>
                    <a:pt x="204" y="0"/>
                  </a:lnTo>
                  <a:lnTo>
                    <a:pt x="217" y="18"/>
                  </a:lnTo>
                  <a:lnTo>
                    <a:pt x="224" y="36"/>
                  </a:lnTo>
                  <a:lnTo>
                    <a:pt x="231" y="48"/>
                  </a:lnTo>
                  <a:lnTo>
                    <a:pt x="231" y="54"/>
                  </a:lnTo>
                  <a:lnTo>
                    <a:pt x="217" y="60"/>
                  </a:lnTo>
                  <a:lnTo>
                    <a:pt x="211" y="60"/>
                  </a:lnTo>
                  <a:lnTo>
                    <a:pt x="204" y="60"/>
                  </a:lnTo>
                  <a:lnTo>
                    <a:pt x="197" y="66"/>
                  </a:lnTo>
                  <a:lnTo>
                    <a:pt x="197" y="72"/>
                  </a:lnTo>
                  <a:lnTo>
                    <a:pt x="197" y="84"/>
                  </a:lnTo>
                  <a:lnTo>
                    <a:pt x="190" y="84"/>
                  </a:lnTo>
                  <a:lnTo>
                    <a:pt x="184" y="84"/>
                  </a:lnTo>
                  <a:lnTo>
                    <a:pt x="177" y="84"/>
                  </a:lnTo>
                  <a:lnTo>
                    <a:pt x="184" y="84"/>
                  </a:lnTo>
                  <a:lnTo>
                    <a:pt x="177" y="90"/>
                  </a:lnTo>
                  <a:lnTo>
                    <a:pt x="177" y="96"/>
                  </a:lnTo>
                  <a:lnTo>
                    <a:pt x="170" y="96"/>
                  </a:lnTo>
                  <a:lnTo>
                    <a:pt x="163" y="96"/>
                  </a:lnTo>
                  <a:lnTo>
                    <a:pt x="163" y="102"/>
                  </a:lnTo>
                  <a:lnTo>
                    <a:pt x="157" y="102"/>
                  </a:lnTo>
                  <a:lnTo>
                    <a:pt x="157" y="108"/>
                  </a:lnTo>
                  <a:lnTo>
                    <a:pt x="157" y="120"/>
                  </a:lnTo>
                  <a:lnTo>
                    <a:pt x="163" y="126"/>
                  </a:lnTo>
                  <a:lnTo>
                    <a:pt x="170" y="126"/>
                  </a:lnTo>
                  <a:lnTo>
                    <a:pt x="163" y="132"/>
                  </a:lnTo>
                  <a:lnTo>
                    <a:pt x="170" y="138"/>
                  </a:lnTo>
                  <a:lnTo>
                    <a:pt x="163" y="144"/>
                  </a:lnTo>
                  <a:lnTo>
                    <a:pt x="157" y="144"/>
                  </a:lnTo>
                  <a:lnTo>
                    <a:pt x="157" y="150"/>
                  </a:lnTo>
                  <a:lnTo>
                    <a:pt x="150" y="144"/>
                  </a:lnTo>
                  <a:lnTo>
                    <a:pt x="143" y="138"/>
                  </a:lnTo>
                  <a:lnTo>
                    <a:pt x="130" y="144"/>
                  </a:lnTo>
                  <a:lnTo>
                    <a:pt x="130" y="150"/>
                  </a:lnTo>
                  <a:lnTo>
                    <a:pt x="123" y="156"/>
                  </a:lnTo>
                  <a:lnTo>
                    <a:pt x="116" y="162"/>
                  </a:lnTo>
                  <a:lnTo>
                    <a:pt x="109" y="162"/>
                  </a:lnTo>
                  <a:lnTo>
                    <a:pt x="103" y="168"/>
                  </a:lnTo>
                  <a:lnTo>
                    <a:pt x="109" y="174"/>
                  </a:lnTo>
                  <a:lnTo>
                    <a:pt x="109" y="180"/>
                  </a:lnTo>
                  <a:lnTo>
                    <a:pt x="109" y="186"/>
                  </a:lnTo>
                  <a:lnTo>
                    <a:pt x="109" y="192"/>
                  </a:lnTo>
                  <a:lnTo>
                    <a:pt x="109" y="198"/>
                  </a:lnTo>
                  <a:lnTo>
                    <a:pt x="103" y="204"/>
                  </a:lnTo>
                  <a:lnTo>
                    <a:pt x="96" y="204"/>
                  </a:lnTo>
                  <a:lnTo>
                    <a:pt x="89" y="204"/>
                  </a:lnTo>
                  <a:lnTo>
                    <a:pt x="75" y="186"/>
                  </a:lnTo>
                </a:path>
              </a:pathLst>
            </a:custGeom>
            <a:noFill/>
            <a:ln w="12700">
              <a:solidFill>
                <a:schemeClr val="accent2"/>
              </a:solidFill>
              <a:round/>
              <a:headEnd type="none" w="sm" len="sm"/>
              <a:tailEnd type="none" w="sm" len="sm"/>
            </a:ln>
          </p:spPr>
          <p:txBody>
            <a:bodyPr wrap="none" anchor="ctr"/>
            <a:lstStyle/>
            <a:p>
              <a:endParaRPr lang="en-US" sz="1600">
                <a:latin typeface="Calibri" pitchFamily="34" charset="0"/>
              </a:endParaRPr>
            </a:p>
          </p:txBody>
        </p:sp>
        <p:sp>
          <p:nvSpPr>
            <p:cNvPr id="14390" name="Freeform 52"/>
            <p:cNvSpPr>
              <a:spLocks/>
            </p:cNvSpPr>
            <p:nvPr/>
          </p:nvSpPr>
          <p:spPr bwMode="auto">
            <a:xfrm>
              <a:off x="5144810" y="1892064"/>
              <a:ext cx="451974" cy="249763"/>
            </a:xfrm>
            <a:custGeom>
              <a:avLst/>
              <a:gdLst>
                <a:gd name="T0" fmla="*/ 2147483647 w 285"/>
                <a:gd name="T1" fmla="*/ 2147483647 h 157"/>
                <a:gd name="T2" fmla="*/ 0 w 285"/>
                <a:gd name="T3" fmla="*/ 2147483647 h 157"/>
                <a:gd name="T4" fmla="*/ 2147483647 w 285"/>
                <a:gd name="T5" fmla="*/ 2147483647 h 157"/>
                <a:gd name="T6" fmla="*/ 2147483647 w 285"/>
                <a:gd name="T7" fmla="*/ 2147483647 h 157"/>
                <a:gd name="T8" fmla="*/ 2147483647 w 285"/>
                <a:gd name="T9" fmla="*/ 2147483647 h 157"/>
                <a:gd name="T10" fmla="*/ 2147483647 w 285"/>
                <a:gd name="T11" fmla="*/ 2147483647 h 157"/>
                <a:gd name="T12" fmla="*/ 2147483647 w 285"/>
                <a:gd name="T13" fmla="*/ 2147483647 h 157"/>
                <a:gd name="T14" fmla="*/ 2147483647 w 285"/>
                <a:gd name="T15" fmla="*/ 2147483647 h 157"/>
                <a:gd name="T16" fmla="*/ 2147483647 w 285"/>
                <a:gd name="T17" fmla="*/ 2147483647 h 157"/>
                <a:gd name="T18" fmla="*/ 2147483647 w 285"/>
                <a:gd name="T19" fmla="*/ 2147483647 h 157"/>
                <a:gd name="T20" fmla="*/ 2147483647 w 285"/>
                <a:gd name="T21" fmla="*/ 2147483647 h 157"/>
                <a:gd name="T22" fmla="*/ 2147483647 w 285"/>
                <a:gd name="T23" fmla="*/ 2147483647 h 157"/>
                <a:gd name="T24" fmla="*/ 2147483647 w 285"/>
                <a:gd name="T25" fmla="*/ 2147483647 h 157"/>
                <a:gd name="T26" fmla="*/ 2147483647 w 285"/>
                <a:gd name="T27" fmla="*/ 2147483647 h 157"/>
                <a:gd name="T28" fmla="*/ 2147483647 w 285"/>
                <a:gd name="T29" fmla="*/ 2147483647 h 157"/>
                <a:gd name="T30" fmla="*/ 2147483647 w 285"/>
                <a:gd name="T31" fmla="*/ 2147483647 h 157"/>
                <a:gd name="T32" fmla="*/ 2147483647 w 285"/>
                <a:gd name="T33" fmla="*/ 2147483647 h 157"/>
                <a:gd name="T34" fmla="*/ 2147483647 w 285"/>
                <a:gd name="T35" fmla="*/ 2147483647 h 157"/>
                <a:gd name="T36" fmla="*/ 2147483647 w 285"/>
                <a:gd name="T37" fmla="*/ 2147483647 h 157"/>
                <a:gd name="T38" fmla="*/ 2147483647 w 285"/>
                <a:gd name="T39" fmla="*/ 2147483647 h 157"/>
                <a:gd name="T40" fmla="*/ 2147483647 w 285"/>
                <a:gd name="T41" fmla="*/ 2147483647 h 157"/>
                <a:gd name="T42" fmla="*/ 2147483647 w 285"/>
                <a:gd name="T43" fmla="*/ 2147483647 h 157"/>
                <a:gd name="T44" fmla="*/ 2147483647 w 285"/>
                <a:gd name="T45" fmla="*/ 2147483647 h 157"/>
                <a:gd name="T46" fmla="*/ 2147483647 w 285"/>
                <a:gd name="T47" fmla="*/ 2147483647 h 157"/>
                <a:gd name="T48" fmla="*/ 2147483647 w 285"/>
                <a:gd name="T49" fmla="*/ 2147483647 h 157"/>
                <a:gd name="T50" fmla="*/ 2147483647 w 285"/>
                <a:gd name="T51" fmla="*/ 2147483647 h 157"/>
                <a:gd name="T52" fmla="*/ 2147483647 w 285"/>
                <a:gd name="T53" fmla="*/ 2147483647 h 157"/>
                <a:gd name="T54" fmla="*/ 2147483647 w 285"/>
                <a:gd name="T55" fmla="*/ 2147483647 h 157"/>
                <a:gd name="T56" fmla="*/ 2147483647 w 285"/>
                <a:gd name="T57" fmla="*/ 2147483647 h 157"/>
                <a:gd name="T58" fmla="*/ 2147483647 w 285"/>
                <a:gd name="T59" fmla="*/ 2147483647 h 157"/>
                <a:gd name="T60" fmla="*/ 2147483647 w 285"/>
                <a:gd name="T61" fmla="*/ 2147483647 h 157"/>
                <a:gd name="T62" fmla="*/ 2147483647 w 285"/>
                <a:gd name="T63" fmla="*/ 2147483647 h 157"/>
                <a:gd name="T64" fmla="*/ 2147483647 w 285"/>
                <a:gd name="T65" fmla="*/ 2147483647 h 157"/>
                <a:gd name="T66" fmla="*/ 2147483647 w 285"/>
                <a:gd name="T67" fmla="*/ 2147483647 h 157"/>
                <a:gd name="T68" fmla="*/ 2147483647 w 285"/>
                <a:gd name="T69" fmla="*/ 2147483647 h 157"/>
                <a:gd name="T70" fmla="*/ 2147483647 w 285"/>
                <a:gd name="T71" fmla="*/ 2147483647 h 157"/>
                <a:gd name="T72" fmla="*/ 2147483647 w 285"/>
                <a:gd name="T73" fmla="*/ 2147483647 h 157"/>
                <a:gd name="T74" fmla="*/ 2147483647 w 285"/>
                <a:gd name="T75" fmla="*/ 2147483647 h 157"/>
                <a:gd name="T76" fmla="*/ 2147483647 w 285"/>
                <a:gd name="T77" fmla="*/ 2147483647 h 157"/>
                <a:gd name="T78" fmla="*/ 2147483647 w 285"/>
                <a:gd name="T79" fmla="*/ 2147483647 h 157"/>
                <a:gd name="T80" fmla="*/ 2147483647 w 285"/>
                <a:gd name="T81" fmla="*/ 2147483647 h 157"/>
                <a:gd name="T82" fmla="*/ 2147483647 w 285"/>
                <a:gd name="T83" fmla="*/ 2147483647 h 157"/>
                <a:gd name="T84" fmla="*/ 2147483647 w 285"/>
                <a:gd name="T85" fmla="*/ 2147483647 h 157"/>
                <a:gd name="T86" fmla="*/ 2147483647 w 285"/>
                <a:gd name="T87" fmla="*/ 2147483647 h 157"/>
                <a:gd name="T88" fmla="*/ 2147483647 w 285"/>
                <a:gd name="T89" fmla="*/ 2147483647 h 157"/>
                <a:gd name="T90" fmla="*/ 2147483647 w 285"/>
                <a:gd name="T91" fmla="*/ 2147483647 h 157"/>
                <a:gd name="T92" fmla="*/ 2147483647 w 285"/>
                <a:gd name="T93" fmla="*/ 2147483647 h 157"/>
                <a:gd name="T94" fmla="*/ 2147483647 w 285"/>
                <a:gd name="T95" fmla="*/ 2147483647 h 15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85"/>
                <a:gd name="T145" fmla="*/ 0 h 157"/>
                <a:gd name="T146" fmla="*/ 285 w 285"/>
                <a:gd name="T147" fmla="*/ 157 h 15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85" h="157">
                  <a:moveTo>
                    <a:pt x="27" y="90"/>
                  </a:moveTo>
                  <a:lnTo>
                    <a:pt x="20" y="90"/>
                  </a:lnTo>
                  <a:lnTo>
                    <a:pt x="14" y="84"/>
                  </a:lnTo>
                  <a:lnTo>
                    <a:pt x="7" y="78"/>
                  </a:lnTo>
                  <a:lnTo>
                    <a:pt x="7" y="72"/>
                  </a:lnTo>
                  <a:lnTo>
                    <a:pt x="0" y="72"/>
                  </a:lnTo>
                  <a:lnTo>
                    <a:pt x="7" y="66"/>
                  </a:lnTo>
                  <a:lnTo>
                    <a:pt x="14" y="66"/>
                  </a:lnTo>
                  <a:lnTo>
                    <a:pt x="14" y="54"/>
                  </a:lnTo>
                  <a:lnTo>
                    <a:pt x="20" y="54"/>
                  </a:lnTo>
                  <a:lnTo>
                    <a:pt x="27" y="54"/>
                  </a:lnTo>
                  <a:lnTo>
                    <a:pt x="20" y="54"/>
                  </a:lnTo>
                  <a:lnTo>
                    <a:pt x="27" y="42"/>
                  </a:lnTo>
                  <a:lnTo>
                    <a:pt x="27" y="36"/>
                  </a:lnTo>
                  <a:lnTo>
                    <a:pt x="34" y="30"/>
                  </a:lnTo>
                  <a:lnTo>
                    <a:pt x="41" y="30"/>
                  </a:lnTo>
                  <a:lnTo>
                    <a:pt x="41" y="24"/>
                  </a:lnTo>
                  <a:lnTo>
                    <a:pt x="41" y="30"/>
                  </a:lnTo>
                  <a:lnTo>
                    <a:pt x="41" y="24"/>
                  </a:lnTo>
                  <a:lnTo>
                    <a:pt x="34" y="12"/>
                  </a:lnTo>
                  <a:lnTo>
                    <a:pt x="41" y="6"/>
                  </a:lnTo>
                  <a:lnTo>
                    <a:pt x="34" y="0"/>
                  </a:lnTo>
                  <a:lnTo>
                    <a:pt x="54" y="6"/>
                  </a:lnTo>
                  <a:lnTo>
                    <a:pt x="61" y="12"/>
                  </a:lnTo>
                  <a:lnTo>
                    <a:pt x="68" y="12"/>
                  </a:lnTo>
                  <a:lnTo>
                    <a:pt x="74" y="12"/>
                  </a:lnTo>
                  <a:lnTo>
                    <a:pt x="81" y="6"/>
                  </a:lnTo>
                  <a:lnTo>
                    <a:pt x="88" y="0"/>
                  </a:lnTo>
                  <a:lnTo>
                    <a:pt x="101" y="0"/>
                  </a:lnTo>
                  <a:lnTo>
                    <a:pt x="101" y="6"/>
                  </a:lnTo>
                  <a:lnTo>
                    <a:pt x="95" y="12"/>
                  </a:lnTo>
                  <a:lnTo>
                    <a:pt x="101" y="12"/>
                  </a:lnTo>
                  <a:lnTo>
                    <a:pt x="95" y="18"/>
                  </a:lnTo>
                  <a:lnTo>
                    <a:pt x="95" y="24"/>
                  </a:lnTo>
                  <a:lnTo>
                    <a:pt x="101" y="24"/>
                  </a:lnTo>
                  <a:lnTo>
                    <a:pt x="101" y="30"/>
                  </a:lnTo>
                  <a:lnTo>
                    <a:pt x="108" y="30"/>
                  </a:lnTo>
                  <a:lnTo>
                    <a:pt x="108" y="36"/>
                  </a:lnTo>
                  <a:lnTo>
                    <a:pt x="108" y="42"/>
                  </a:lnTo>
                  <a:lnTo>
                    <a:pt x="108" y="36"/>
                  </a:lnTo>
                  <a:lnTo>
                    <a:pt x="122" y="30"/>
                  </a:lnTo>
                  <a:lnTo>
                    <a:pt x="128" y="42"/>
                  </a:lnTo>
                  <a:lnTo>
                    <a:pt x="135" y="42"/>
                  </a:lnTo>
                  <a:lnTo>
                    <a:pt x="135" y="48"/>
                  </a:lnTo>
                  <a:lnTo>
                    <a:pt x="142" y="54"/>
                  </a:lnTo>
                  <a:lnTo>
                    <a:pt x="149" y="54"/>
                  </a:lnTo>
                  <a:lnTo>
                    <a:pt x="156" y="54"/>
                  </a:lnTo>
                  <a:lnTo>
                    <a:pt x="156" y="60"/>
                  </a:lnTo>
                  <a:lnTo>
                    <a:pt x="162" y="66"/>
                  </a:lnTo>
                  <a:lnTo>
                    <a:pt x="169" y="66"/>
                  </a:lnTo>
                  <a:lnTo>
                    <a:pt x="176" y="72"/>
                  </a:lnTo>
                  <a:lnTo>
                    <a:pt x="176" y="78"/>
                  </a:lnTo>
                  <a:lnTo>
                    <a:pt x="176" y="84"/>
                  </a:lnTo>
                  <a:lnTo>
                    <a:pt x="183" y="78"/>
                  </a:lnTo>
                  <a:lnTo>
                    <a:pt x="183" y="84"/>
                  </a:lnTo>
                  <a:lnTo>
                    <a:pt x="189" y="84"/>
                  </a:lnTo>
                  <a:lnTo>
                    <a:pt x="183" y="84"/>
                  </a:lnTo>
                  <a:lnTo>
                    <a:pt x="183" y="90"/>
                  </a:lnTo>
                  <a:lnTo>
                    <a:pt x="189" y="96"/>
                  </a:lnTo>
                  <a:lnTo>
                    <a:pt x="196" y="96"/>
                  </a:lnTo>
                  <a:lnTo>
                    <a:pt x="203" y="90"/>
                  </a:lnTo>
                  <a:lnTo>
                    <a:pt x="210" y="96"/>
                  </a:lnTo>
                  <a:lnTo>
                    <a:pt x="210" y="90"/>
                  </a:lnTo>
                  <a:lnTo>
                    <a:pt x="223" y="90"/>
                  </a:lnTo>
                  <a:lnTo>
                    <a:pt x="216" y="96"/>
                  </a:lnTo>
                  <a:lnTo>
                    <a:pt x="223" y="102"/>
                  </a:lnTo>
                  <a:lnTo>
                    <a:pt x="216" y="108"/>
                  </a:lnTo>
                  <a:lnTo>
                    <a:pt x="223" y="108"/>
                  </a:lnTo>
                  <a:lnTo>
                    <a:pt x="230" y="114"/>
                  </a:lnTo>
                  <a:lnTo>
                    <a:pt x="237" y="114"/>
                  </a:lnTo>
                  <a:lnTo>
                    <a:pt x="243" y="108"/>
                  </a:lnTo>
                  <a:lnTo>
                    <a:pt x="243" y="114"/>
                  </a:lnTo>
                  <a:lnTo>
                    <a:pt x="243" y="120"/>
                  </a:lnTo>
                  <a:lnTo>
                    <a:pt x="250" y="120"/>
                  </a:lnTo>
                  <a:lnTo>
                    <a:pt x="257" y="126"/>
                  </a:lnTo>
                  <a:lnTo>
                    <a:pt x="270" y="132"/>
                  </a:lnTo>
                  <a:lnTo>
                    <a:pt x="277" y="138"/>
                  </a:lnTo>
                  <a:lnTo>
                    <a:pt x="284" y="138"/>
                  </a:lnTo>
                  <a:lnTo>
                    <a:pt x="284" y="144"/>
                  </a:lnTo>
                  <a:lnTo>
                    <a:pt x="277" y="144"/>
                  </a:lnTo>
                  <a:lnTo>
                    <a:pt x="270" y="138"/>
                  </a:lnTo>
                  <a:lnTo>
                    <a:pt x="264" y="144"/>
                  </a:lnTo>
                  <a:lnTo>
                    <a:pt x="257" y="138"/>
                  </a:lnTo>
                  <a:lnTo>
                    <a:pt x="250" y="138"/>
                  </a:lnTo>
                  <a:lnTo>
                    <a:pt x="243" y="144"/>
                  </a:lnTo>
                  <a:lnTo>
                    <a:pt x="237" y="144"/>
                  </a:lnTo>
                  <a:lnTo>
                    <a:pt x="230" y="144"/>
                  </a:lnTo>
                  <a:lnTo>
                    <a:pt x="216" y="144"/>
                  </a:lnTo>
                  <a:lnTo>
                    <a:pt x="216" y="150"/>
                  </a:lnTo>
                  <a:lnTo>
                    <a:pt x="210" y="144"/>
                  </a:lnTo>
                  <a:lnTo>
                    <a:pt x="196" y="138"/>
                  </a:lnTo>
                  <a:lnTo>
                    <a:pt x="189" y="144"/>
                  </a:lnTo>
                  <a:lnTo>
                    <a:pt x="183" y="144"/>
                  </a:lnTo>
                  <a:lnTo>
                    <a:pt x="176" y="144"/>
                  </a:lnTo>
                  <a:lnTo>
                    <a:pt x="169" y="144"/>
                  </a:lnTo>
                  <a:lnTo>
                    <a:pt x="162" y="150"/>
                  </a:lnTo>
                  <a:lnTo>
                    <a:pt x="156" y="150"/>
                  </a:lnTo>
                  <a:lnTo>
                    <a:pt x="149" y="156"/>
                  </a:lnTo>
                  <a:lnTo>
                    <a:pt x="142" y="156"/>
                  </a:lnTo>
                  <a:lnTo>
                    <a:pt x="142" y="150"/>
                  </a:lnTo>
                  <a:lnTo>
                    <a:pt x="135" y="150"/>
                  </a:lnTo>
                  <a:lnTo>
                    <a:pt x="128" y="150"/>
                  </a:lnTo>
                  <a:lnTo>
                    <a:pt x="115" y="150"/>
                  </a:lnTo>
                  <a:lnTo>
                    <a:pt x="115" y="144"/>
                  </a:lnTo>
                  <a:lnTo>
                    <a:pt x="108" y="132"/>
                  </a:lnTo>
                  <a:lnTo>
                    <a:pt x="101" y="138"/>
                  </a:lnTo>
                  <a:lnTo>
                    <a:pt x="101" y="144"/>
                  </a:lnTo>
                  <a:lnTo>
                    <a:pt x="101" y="138"/>
                  </a:lnTo>
                  <a:lnTo>
                    <a:pt x="95" y="132"/>
                  </a:lnTo>
                  <a:lnTo>
                    <a:pt x="88" y="144"/>
                  </a:lnTo>
                  <a:lnTo>
                    <a:pt x="81" y="150"/>
                  </a:lnTo>
                  <a:lnTo>
                    <a:pt x="81" y="156"/>
                  </a:lnTo>
                  <a:lnTo>
                    <a:pt x="74" y="156"/>
                  </a:lnTo>
                  <a:lnTo>
                    <a:pt x="61" y="156"/>
                  </a:lnTo>
                  <a:lnTo>
                    <a:pt x="54" y="156"/>
                  </a:lnTo>
                  <a:lnTo>
                    <a:pt x="41" y="150"/>
                  </a:lnTo>
                  <a:lnTo>
                    <a:pt x="47" y="150"/>
                  </a:lnTo>
                  <a:lnTo>
                    <a:pt x="54" y="144"/>
                  </a:lnTo>
                  <a:lnTo>
                    <a:pt x="54" y="138"/>
                  </a:lnTo>
                  <a:lnTo>
                    <a:pt x="61" y="138"/>
                  </a:lnTo>
                  <a:lnTo>
                    <a:pt x="68" y="132"/>
                  </a:lnTo>
                  <a:lnTo>
                    <a:pt x="74" y="132"/>
                  </a:lnTo>
                  <a:lnTo>
                    <a:pt x="68" y="132"/>
                  </a:lnTo>
                  <a:lnTo>
                    <a:pt x="68" y="126"/>
                  </a:lnTo>
                  <a:lnTo>
                    <a:pt x="54" y="138"/>
                  </a:lnTo>
                  <a:lnTo>
                    <a:pt x="41" y="138"/>
                  </a:lnTo>
                  <a:lnTo>
                    <a:pt x="41" y="126"/>
                  </a:lnTo>
                  <a:lnTo>
                    <a:pt x="54" y="126"/>
                  </a:lnTo>
                  <a:lnTo>
                    <a:pt x="54" y="120"/>
                  </a:lnTo>
                  <a:lnTo>
                    <a:pt x="61" y="114"/>
                  </a:lnTo>
                  <a:lnTo>
                    <a:pt x="61" y="108"/>
                  </a:lnTo>
                  <a:lnTo>
                    <a:pt x="54" y="108"/>
                  </a:lnTo>
                  <a:lnTo>
                    <a:pt x="47" y="108"/>
                  </a:lnTo>
                  <a:lnTo>
                    <a:pt x="47" y="114"/>
                  </a:lnTo>
                  <a:lnTo>
                    <a:pt x="41" y="114"/>
                  </a:lnTo>
                  <a:lnTo>
                    <a:pt x="27" y="120"/>
                  </a:lnTo>
                  <a:lnTo>
                    <a:pt x="27" y="102"/>
                  </a:lnTo>
                  <a:lnTo>
                    <a:pt x="41" y="102"/>
                  </a:lnTo>
                  <a:lnTo>
                    <a:pt x="41" y="96"/>
                  </a:lnTo>
                  <a:lnTo>
                    <a:pt x="41" y="90"/>
                  </a:lnTo>
                  <a:lnTo>
                    <a:pt x="47" y="90"/>
                  </a:lnTo>
                  <a:lnTo>
                    <a:pt x="47" y="84"/>
                  </a:lnTo>
                  <a:lnTo>
                    <a:pt x="34" y="84"/>
                  </a:lnTo>
                  <a:lnTo>
                    <a:pt x="34" y="90"/>
                  </a:lnTo>
                  <a:lnTo>
                    <a:pt x="34" y="84"/>
                  </a:lnTo>
                  <a:lnTo>
                    <a:pt x="27" y="90"/>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91" name="Freeform 53"/>
            <p:cNvSpPr>
              <a:spLocks/>
            </p:cNvSpPr>
            <p:nvPr/>
          </p:nvSpPr>
          <p:spPr bwMode="auto">
            <a:xfrm>
              <a:off x="4910215" y="2368109"/>
              <a:ext cx="223835" cy="239090"/>
            </a:xfrm>
            <a:custGeom>
              <a:avLst/>
              <a:gdLst>
                <a:gd name="T0" fmla="*/ 2147483647 w 141"/>
                <a:gd name="T1" fmla="*/ 2147483647 h 151"/>
                <a:gd name="T2" fmla="*/ 2147483647 w 141"/>
                <a:gd name="T3" fmla="*/ 2147483647 h 151"/>
                <a:gd name="T4" fmla="*/ 2147483647 w 141"/>
                <a:gd name="T5" fmla="*/ 2147483647 h 151"/>
                <a:gd name="T6" fmla="*/ 2147483647 w 141"/>
                <a:gd name="T7" fmla="*/ 2147483647 h 151"/>
                <a:gd name="T8" fmla="*/ 2147483647 w 141"/>
                <a:gd name="T9" fmla="*/ 2147483647 h 151"/>
                <a:gd name="T10" fmla="*/ 2147483647 w 141"/>
                <a:gd name="T11" fmla="*/ 2147483647 h 151"/>
                <a:gd name="T12" fmla="*/ 2147483647 w 141"/>
                <a:gd name="T13" fmla="*/ 2147483647 h 151"/>
                <a:gd name="T14" fmla="*/ 2147483647 w 141"/>
                <a:gd name="T15" fmla="*/ 2147483647 h 151"/>
                <a:gd name="T16" fmla="*/ 2147483647 w 141"/>
                <a:gd name="T17" fmla="*/ 2147483647 h 151"/>
                <a:gd name="T18" fmla="*/ 2147483647 w 141"/>
                <a:gd name="T19" fmla="*/ 2147483647 h 151"/>
                <a:gd name="T20" fmla="*/ 2147483647 w 141"/>
                <a:gd name="T21" fmla="*/ 2147483647 h 151"/>
                <a:gd name="T22" fmla="*/ 2147483647 w 141"/>
                <a:gd name="T23" fmla="*/ 2147483647 h 151"/>
                <a:gd name="T24" fmla="*/ 2147483647 w 141"/>
                <a:gd name="T25" fmla="*/ 0 h 151"/>
                <a:gd name="T26" fmla="*/ 2147483647 w 141"/>
                <a:gd name="T27" fmla="*/ 0 h 151"/>
                <a:gd name="T28" fmla="*/ 2147483647 w 141"/>
                <a:gd name="T29" fmla="*/ 2147483647 h 151"/>
                <a:gd name="T30" fmla="*/ 2147483647 w 141"/>
                <a:gd name="T31" fmla="*/ 2147483647 h 151"/>
                <a:gd name="T32" fmla="*/ 2147483647 w 141"/>
                <a:gd name="T33" fmla="*/ 2147483647 h 151"/>
                <a:gd name="T34" fmla="*/ 2147483647 w 141"/>
                <a:gd name="T35" fmla="*/ 2147483647 h 151"/>
                <a:gd name="T36" fmla="*/ 2147483647 w 141"/>
                <a:gd name="T37" fmla="*/ 2147483647 h 151"/>
                <a:gd name="T38" fmla="*/ 2147483647 w 141"/>
                <a:gd name="T39" fmla="*/ 2147483647 h 151"/>
                <a:gd name="T40" fmla="*/ 2147483647 w 141"/>
                <a:gd name="T41" fmla="*/ 2147483647 h 151"/>
                <a:gd name="T42" fmla="*/ 2147483647 w 141"/>
                <a:gd name="T43" fmla="*/ 2147483647 h 151"/>
                <a:gd name="T44" fmla="*/ 2147483647 w 141"/>
                <a:gd name="T45" fmla="*/ 2147483647 h 151"/>
                <a:gd name="T46" fmla="*/ 2147483647 w 141"/>
                <a:gd name="T47" fmla="*/ 2147483647 h 151"/>
                <a:gd name="T48" fmla="*/ 2147483647 w 141"/>
                <a:gd name="T49" fmla="*/ 2147483647 h 151"/>
                <a:gd name="T50" fmla="*/ 2147483647 w 141"/>
                <a:gd name="T51" fmla="*/ 2147483647 h 151"/>
                <a:gd name="T52" fmla="*/ 2147483647 w 141"/>
                <a:gd name="T53" fmla="*/ 2147483647 h 151"/>
                <a:gd name="T54" fmla="*/ 2147483647 w 141"/>
                <a:gd name="T55" fmla="*/ 2147483647 h 151"/>
                <a:gd name="T56" fmla="*/ 2147483647 w 141"/>
                <a:gd name="T57" fmla="*/ 2147483647 h 151"/>
                <a:gd name="T58" fmla="*/ 2147483647 w 141"/>
                <a:gd name="T59" fmla="*/ 2147483647 h 151"/>
                <a:gd name="T60" fmla="*/ 2147483647 w 141"/>
                <a:gd name="T61" fmla="*/ 2147483647 h 151"/>
                <a:gd name="T62" fmla="*/ 2147483647 w 141"/>
                <a:gd name="T63" fmla="*/ 2147483647 h 151"/>
                <a:gd name="T64" fmla="*/ 2147483647 w 141"/>
                <a:gd name="T65" fmla="*/ 2147483647 h 1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
                <a:gd name="T100" fmla="*/ 0 h 151"/>
                <a:gd name="T101" fmla="*/ 141 w 141"/>
                <a:gd name="T102" fmla="*/ 151 h 1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 h="151">
                  <a:moveTo>
                    <a:pt x="73" y="96"/>
                  </a:moveTo>
                  <a:lnTo>
                    <a:pt x="67" y="90"/>
                  </a:lnTo>
                  <a:lnTo>
                    <a:pt x="60" y="90"/>
                  </a:lnTo>
                  <a:lnTo>
                    <a:pt x="53" y="96"/>
                  </a:lnTo>
                  <a:lnTo>
                    <a:pt x="53" y="90"/>
                  </a:lnTo>
                  <a:lnTo>
                    <a:pt x="60" y="84"/>
                  </a:lnTo>
                  <a:lnTo>
                    <a:pt x="53" y="78"/>
                  </a:lnTo>
                  <a:lnTo>
                    <a:pt x="47" y="84"/>
                  </a:lnTo>
                  <a:lnTo>
                    <a:pt x="40" y="90"/>
                  </a:lnTo>
                  <a:lnTo>
                    <a:pt x="40" y="84"/>
                  </a:lnTo>
                  <a:lnTo>
                    <a:pt x="47" y="72"/>
                  </a:lnTo>
                  <a:lnTo>
                    <a:pt x="40" y="72"/>
                  </a:lnTo>
                  <a:lnTo>
                    <a:pt x="40" y="60"/>
                  </a:lnTo>
                  <a:lnTo>
                    <a:pt x="33" y="60"/>
                  </a:lnTo>
                  <a:lnTo>
                    <a:pt x="33" y="54"/>
                  </a:lnTo>
                  <a:lnTo>
                    <a:pt x="27" y="54"/>
                  </a:lnTo>
                  <a:lnTo>
                    <a:pt x="20" y="54"/>
                  </a:lnTo>
                  <a:lnTo>
                    <a:pt x="13" y="48"/>
                  </a:lnTo>
                  <a:lnTo>
                    <a:pt x="7" y="42"/>
                  </a:lnTo>
                  <a:lnTo>
                    <a:pt x="7" y="30"/>
                  </a:lnTo>
                  <a:lnTo>
                    <a:pt x="0" y="30"/>
                  </a:lnTo>
                  <a:lnTo>
                    <a:pt x="7" y="24"/>
                  </a:lnTo>
                  <a:lnTo>
                    <a:pt x="13" y="24"/>
                  </a:lnTo>
                  <a:lnTo>
                    <a:pt x="13" y="18"/>
                  </a:lnTo>
                  <a:lnTo>
                    <a:pt x="27" y="6"/>
                  </a:lnTo>
                  <a:lnTo>
                    <a:pt x="33" y="0"/>
                  </a:lnTo>
                  <a:lnTo>
                    <a:pt x="53" y="0"/>
                  </a:lnTo>
                  <a:lnTo>
                    <a:pt x="67" y="0"/>
                  </a:lnTo>
                  <a:lnTo>
                    <a:pt x="73" y="6"/>
                  </a:lnTo>
                  <a:lnTo>
                    <a:pt x="80" y="6"/>
                  </a:lnTo>
                  <a:lnTo>
                    <a:pt x="73" y="18"/>
                  </a:lnTo>
                  <a:lnTo>
                    <a:pt x="80" y="24"/>
                  </a:lnTo>
                  <a:lnTo>
                    <a:pt x="87" y="30"/>
                  </a:lnTo>
                  <a:lnTo>
                    <a:pt x="93" y="36"/>
                  </a:lnTo>
                  <a:lnTo>
                    <a:pt x="100" y="36"/>
                  </a:lnTo>
                  <a:lnTo>
                    <a:pt x="113" y="36"/>
                  </a:lnTo>
                  <a:lnTo>
                    <a:pt x="120" y="36"/>
                  </a:lnTo>
                  <a:lnTo>
                    <a:pt x="127" y="42"/>
                  </a:lnTo>
                  <a:lnTo>
                    <a:pt x="127" y="48"/>
                  </a:lnTo>
                  <a:lnTo>
                    <a:pt x="133" y="48"/>
                  </a:lnTo>
                  <a:lnTo>
                    <a:pt x="133" y="54"/>
                  </a:lnTo>
                  <a:lnTo>
                    <a:pt x="140" y="60"/>
                  </a:lnTo>
                  <a:lnTo>
                    <a:pt x="140" y="66"/>
                  </a:lnTo>
                  <a:lnTo>
                    <a:pt x="133" y="72"/>
                  </a:lnTo>
                  <a:lnTo>
                    <a:pt x="127" y="78"/>
                  </a:lnTo>
                  <a:lnTo>
                    <a:pt x="127" y="84"/>
                  </a:lnTo>
                  <a:lnTo>
                    <a:pt x="127" y="90"/>
                  </a:lnTo>
                  <a:lnTo>
                    <a:pt x="120" y="102"/>
                  </a:lnTo>
                  <a:lnTo>
                    <a:pt x="127" y="108"/>
                  </a:lnTo>
                  <a:lnTo>
                    <a:pt x="133" y="108"/>
                  </a:lnTo>
                  <a:lnTo>
                    <a:pt x="140" y="120"/>
                  </a:lnTo>
                  <a:lnTo>
                    <a:pt x="133" y="126"/>
                  </a:lnTo>
                  <a:lnTo>
                    <a:pt x="127" y="132"/>
                  </a:lnTo>
                  <a:lnTo>
                    <a:pt x="127" y="138"/>
                  </a:lnTo>
                  <a:lnTo>
                    <a:pt x="120" y="144"/>
                  </a:lnTo>
                  <a:lnTo>
                    <a:pt x="120" y="150"/>
                  </a:lnTo>
                  <a:lnTo>
                    <a:pt x="113" y="150"/>
                  </a:lnTo>
                  <a:lnTo>
                    <a:pt x="93" y="138"/>
                  </a:lnTo>
                  <a:lnTo>
                    <a:pt x="80" y="132"/>
                  </a:lnTo>
                  <a:lnTo>
                    <a:pt x="87" y="126"/>
                  </a:lnTo>
                  <a:lnTo>
                    <a:pt x="93" y="120"/>
                  </a:lnTo>
                  <a:lnTo>
                    <a:pt x="93" y="114"/>
                  </a:lnTo>
                  <a:lnTo>
                    <a:pt x="87" y="108"/>
                  </a:lnTo>
                  <a:lnTo>
                    <a:pt x="80" y="108"/>
                  </a:lnTo>
                  <a:lnTo>
                    <a:pt x="73" y="114"/>
                  </a:lnTo>
                  <a:lnTo>
                    <a:pt x="73" y="108"/>
                  </a:lnTo>
                  <a:lnTo>
                    <a:pt x="73" y="96"/>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92" name="Freeform 54"/>
            <p:cNvSpPr>
              <a:spLocks/>
            </p:cNvSpPr>
            <p:nvPr/>
          </p:nvSpPr>
          <p:spPr bwMode="auto">
            <a:xfrm>
              <a:off x="7619905" y="4056682"/>
              <a:ext cx="365884" cy="382116"/>
            </a:xfrm>
            <a:custGeom>
              <a:avLst/>
              <a:gdLst>
                <a:gd name="T0" fmla="*/ 2147483647 w 231"/>
                <a:gd name="T1" fmla="*/ 2147483647 h 241"/>
                <a:gd name="T2" fmla="*/ 2147483647 w 231"/>
                <a:gd name="T3" fmla="*/ 2147483647 h 241"/>
                <a:gd name="T4" fmla="*/ 2147483647 w 231"/>
                <a:gd name="T5" fmla="*/ 2147483647 h 241"/>
                <a:gd name="T6" fmla="*/ 2147483647 w 231"/>
                <a:gd name="T7" fmla="*/ 2147483647 h 241"/>
                <a:gd name="T8" fmla="*/ 2147483647 w 231"/>
                <a:gd name="T9" fmla="*/ 2147483647 h 241"/>
                <a:gd name="T10" fmla="*/ 2147483647 w 231"/>
                <a:gd name="T11" fmla="*/ 2147483647 h 241"/>
                <a:gd name="T12" fmla="*/ 2147483647 w 231"/>
                <a:gd name="T13" fmla="*/ 2147483647 h 241"/>
                <a:gd name="T14" fmla="*/ 2147483647 w 231"/>
                <a:gd name="T15" fmla="*/ 2147483647 h 241"/>
                <a:gd name="T16" fmla="*/ 2147483647 w 231"/>
                <a:gd name="T17" fmla="*/ 2147483647 h 241"/>
                <a:gd name="T18" fmla="*/ 2147483647 w 231"/>
                <a:gd name="T19" fmla="*/ 2147483647 h 241"/>
                <a:gd name="T20" fmla="*/ 2147483647 w 231"/>
                <a:gd name="T21" fmla="*/ 2147483647 h 241"/>
                <a:gd name="T22" fmla="*/ 2147483647 w 231"/>
                <a:gd name="T23" fmla="*/ 0 h 241"/>
                <a:gd name="T24" fmla="*/ 2147483647 w 231"/>
                <a:gd name="T25" fmla="*/ 2147483647 h 241"/>
                <a:gd name="T26" fmla="*/ 2147483647 w 231"/>
                <a:gd name="T27" fmla="*/ 2147483647 h 241"/>
                <a:gd name="T28" fmla="*/ 2147483647 w 231"/>
                <a:gd name="T29" fmla="*/ 2147483647 h 241"/>
                <a:gd name="T30" fmla="*/ 2147483647 w 231"/>
                <a:gd name="T31" fmla="*/ 2147483647 h 241"/>
                <a:gd name="T32" fmla="*/ 2147483647 w 231"/>
                <a:gd name="T33" fmla="*/ 2147483647 h 241"/>
                <a:gd name="T34" fmla="*/ 2147483647 w 231"/>
                <a:gd name="T35" fmla="*/ 2147483647 h 241"/>
                <a:gd name="T36" fmla="*/ 2147483647 w 231"/>
                <a:gd name="T37" fmla="*/ 2147483647 h 241"/>
                <a:gd name="T38" fmla="*/ 2147483647 w 231"/>
                <a:gd name="T39" fmla="*/ 2147483647 h 241"/>
                <a:gd name="T40" fmla="*/ 2147483647 w 231"/>
                <a:gd name="T41" fmla="*/ 2147483647 h 241"/>
                <a:gd name="T42" fmla="*/ 2147483647 w 231"/>
                <a:gd name="T43" fmla="*/ 2147483647 h 241"/>
                <a:gd name="T44" fmla="*/ 2147483647 w 231"/>
                <a:gd name="T45" fmla="*/ 2147483647 h 241"/>
                <a:gd name="T46" fmla="*/ 2147483647 w 231"/>
                <a:gd name="T47" fmla="*/ 2147483647 h 241"/>
                <a:gd name="T48" fmla="*/ 2147483647 w 231"/>
                <a:gd name="T49" fmla="*/ 2147483647 h 241"/>
                <a:gd name="T50" fmla="*/ 2147483647 w 231"/>
                <a:gd name="T51" fmla="*/ 2147483647 h 241"/>
                <a:gd name="T52" fmla="*/ 2147483647 w 231"/>
                <a:gd name="T53" fmla="*/ 2147483647 h 241"/>
                <a:gd name="T54" fmla="*/ 2147483647 w 231"/>
                <a:gd name="T55" fmla="*/ 2147483647 h 241"/>
                <a:gd name="T56" fmla="*/ 2147483647 w 231"/>
                <a:gd name="T57" fmla="*/ 2147483647 h 241"/>
                <a:gd name="T58" fmla="*/ 2147483647 w 231"/>
                <a:gd name="T59" fmla="*/ 2147483647 h 241"/>
                <a:gd name="T60" fmla="*/ 2147483647 w 231"/>
                <a:gd name="T61" fmla="*/ 2147483647 h 241"/>
                <a:gd name="T62" fmla="*/ 2147483647 w 231"/>
                <a:gd name="T63" fmla="*/ 2147483647 h 241"/>
                <a:gd name="T64" fmla="*/ 2147483647 w 231"/>
                <a:gd name="T65" fmla="*/ 2147483647 h 241"/>
                <a:gd name="T66" fmla="*/ 2147483647 w 231"/>
                <a:gd name="T67" fmla="*/ 2147483647 h 241"/>
                <a:gd name="T68" fmla="*/ 2147483647 w 231"/>
                <a:gd name="T69" fmla="*/ 2147483647 h 241"/>
                <a:gd name="T70" fmla="*/ 2147483647 w 231"/>
                <a:gd name="T71" fmla="*/ 2147483647 h 241"/>
                <a:gd name="T72" fmla="*/ 2147483647 w 231"/>
                <a:gd name="T73" fmla="*/ 2147483647 h 241"/>
                <a:gd name="T74" fmla="*/ 2147483647 w 231"/>
                <a:gd name="T75" fmla="*/ 2147483647 h 241"/>
                <a:gd name="T76" fmla="*/ 2147483647 w 231"/>
                <a:gd name="T77" fmla="*/ 2147483647 h 241"/>
                <a:gd name="T78" fmla="*/ 2147483647 w 231"/>
                <a:gd name="T79" fmla="*/ 2147483647 h 241"/>
                <a:gd name="T80" fmla="*/ 2147483647 w 231"/>
                <a:gd name="T81" fmla="*/ 2147483647 h 241"/>
                <a:gd name="T82" fmla="*/ 2147483647 w 231"/>
                <a:gd name="T83" fmla="*/ 2147483647 h 241"/>
                <a:gd name="T84" fmla="*/ 2147483647 w 231"/>
                <a:gd name="T85" fmla="*/ 2147483647 h 241"/>
                <a:gd name="T86" fmla="*/ 2147483647 w 231"/>
                <a:gd name="T87" fmla="*/ 2147483647 h 241"/>
                <a:gd name="T88" fmla="*/ 2147483647 w 231"/>
                <a:gd name="T89" fmla="*/ 2147483647 h 241"/>
                <a:gd name="T90" fmla="*/ 2147483647 w 231"/>
                <a:gd name="T91" fmla="*/ 2147483647 h 241"/>
                <a:gd name="T92" fmla="*/ 2147483647 w 231"/>
                <a:gd name="T93" fmla="*/ 2147483647 h 241"/>
                <a:gd name="T94" fmla="*/ 2147483647 w 231"/>
                <a:gd name="T95" fmla="*/ 2147483647 h 241"/>
                <a:gd name="T96" fmla="*/ 2147483647 w 231"/>
                <a:gd name="T97" fmla="*/ 2147483647 h 241"/>
                <a:gd name="T98" fmla="*/ 2147483647 w 231"/>
                <a:gd name="T99" fmla="*/ 2147483647 h 241"/>
                <a:gd name="T100" fmla="*/ 2147483647 w 231"/>
                <a:gd name="T101" fmla="*/ 2147483647 h 241"/>
                <a:gd name="T102" fmla="*/ 2147483647 w 231"/>
                <a:gd name="T103" fmla="*/ 2147483647 h 241"/>
                <a:gd name="T104" fmla="*/ 2147483647 w 231"/>
                <a:gd name="T105" fmla="*/ 2147483647 h 241"/>
                <a:gd name="T106" fmla="*/ 2147483647 w 231"/>
                <a:gd name="T107" fmla="*/ 2147483647 h 241"/>
                <a:gd name="T108" fmla="*/ 2147483647 w 231"/>
                <a:gd name="T109" fmla="*/ 2147483647 h 241"/>
                <a:gd name="T110" fmla="*/ 2147483647 w 231"/>
                <a:gd name="T111" fmla="*/ 2147483647 h 241"/>
                <a:gd name="T112" fmla="*/ 2147483647 w 231"/>
                <a:gd name="T113" fmla="*/ 2147483647 h 2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1"/>
                <a:gd name="T172" fmla="*/ 0 h 241"/>
                <a:gd name="T173" fmla="*/ 231 w 231"/>
                <a:gd name="T174" fmla="*/ 241 h 24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1" h="241">
                  <a:moveTo>
                    <a:pt x="34" y="120"/>
                  </a:moveTo>
                  <a:lnTo>
                    <a:pt x="27" y="120"/>
                  </a:lnTo>
                  <a:lnTo>
                    <a:pt x="20" y="114"/>
                  </a:lnTo>
                  <a:lnTo>
                    <a:pt x="27" y="108"/>
                  </a:lnTo>
                  <a:lnTo>
                    <a:pt x="14" y="96"/>
                  </a:lnTo>
                  <a:lnTo>
                    <a:pt x="20" y="90"/>
                  </a:lnTo>
                  <a:lnTo>
                    <a:pt x="20" y="84"/>
                  </a:lnTo>
                  <a:lnTo>
                    <a:pt x="27" y="84"/>
                  </a:lnTo>
                  <a:lnTo>
                    <a:pt x="14" y="78"/>
                  </a:lnTo>
                  <a:lnTo>
                    <a:pt x="14" y="72"/>
                  </a:lnTo>
                  <a:lnTo>
                    <a:pt x="0" y="66"/>
                  </a:lnTo>
                  <a:lnTo>
                    <a:pt x="7" y="66"/>
                  </a:lnTo>
                  <a:lnTo>
                    <a:pt x="7" y="60"/>
                  </a:lnTo>
                  <a:lnTo>
                    <a:pt x="14" y="54"/>
                  </a:lnTo>
                  <a:lnTo>
                    <a:pt x="20" y="48"/>
                  </a:lnTo>
                  <a:lnTo>
                    <a:pt x="27" y="48"/>
                  </a:lnTo>
                  <a:lnTo>
                    <a:pt x="27" y="42"/>
                  </a:lnTo>
                  <a:lnTo>
                    <a:pt x="27" y="36"/>
                  </a:lnTo>
                  <a:lnTo>
                    <a:pt x="20" y="30"/>
                  </a:lnTo>
                  <a:lnTo>
                    <a:pt x="20" y="24"/>
                  </a:lnTo>
                  <a:lnTo>
                    <a:pt x="20" y="18"/>
                  </a:lnTo>
                  <a:lnTo>
                    <a:pt x="34" y="12"/>
                  </a:lnTo>
                  <a:lnTo>
                    <a:pt x="47" y="0"/>
                  </a:lnTo>
                  <a:lnTo>
                    <a:pt x="54" y="0"/>
                  </a:lnTo>
                  <a:lnTo>
                    <a:pt x="61" y="12"/>
                  </a:lnTo>
                  <a:lnTo>
                    <a:pt x="74" y="18"/>
                  </a:lnTo>
                  <a:lnTo>
                    <a:pt x="81" y="24"/>
                  </a:lnTo>
                  <a:lnTo>
                    <a:pt x="95" y="30"/>
                  </a:lnTo>
                  <a:lnTo>
                    <a:pt x="95" y="36"/>
                  </a:lnTo>
                  <a:lnTo>
                    <a:pt x="101" y="42"/>
                  </a:lnTo>
                  <a:lnTo>
                    <a:pt x="115" y="24"/>
                  </a:lnTo>
                  <a:lnTo>
                    <a:pt x="122" y="18"/>
                  </a:lnTo>
                  <a:lnTo>
                    <a:pt x="129" y="24"/>
                  </a:lnTo>
                  <a:lnTo>
                    <a:pt x="129" y="30"/>
                  </a:lnTo>
                  <a:lnTo>
                    <a:pt x="135" y="30"/>
                  </a:lnTo>
                  <a:lnTo>
                    <a:pt x="135" y="24"/>
                  </a:lnTo>
                  <a:lnTo>
                    <a:pt x="129" y="24"/>
                  </a:lnTo>
                  <a:lnTo>
                    <a:pt x="135" y="18"/>
                  </a:lnTo>
                  <a:lnTo>
                    <a:pt x="142" y="24"/>
                  </a:lnTo>
                  <a:lnTo>
                    <a:pt x="142" y="18"/>
                  </a:lnTo>
                  <a:lnTo>
                    <a:pt x="149" y="18"/>
                  </a:lnTo>
                  <a:lnTo>
                    <a:pt x="156" y="18"/>
                  </a:lnTo>
                  <a:lnTo>
                    <a:pt x="156" y="24"/>
                  </a:lnTo>
                  <a:lnTo>
                    <a:pt x="162" y="24"/>
                  </a:lnTo>
                  <a:lnTo>
                    <a:pt x="162" y="18"/>
                  </a:lnTo>
                  <a:lnTo>
                    <a:pt x="183" y="30"/>
                  </a:lnTo>
                  <a:lnTo>
                    <a:pt x="176" y="30"/>
                  </a:lnTo>
                  <a:lnTo>
                    <a:pt x="176" y="36"/>
                  </a:lnTo>
                  <a:lnTo>
                    <a:pt x="183" y="36"/>
                  </a:lnTo>
                  <a:lnTo>
                    <a:pt x="183" y="54"/>
                  </a:lnTo>
                  <a:lnTo>
                    <a:pt x="189" y="66"/>
                  </a:lnTo>
                  <a:lnTo>
                    <a:pt x="183" y="66"/>
                  </a:lnTo>
                  <a:lnTo>
                    <a:pt x="183" y="72"/>
                  </a:lnTo>
                  <a:lnTo>
                    <a:pt x="183" y="84"/>
                  </a:lnTo>
                  <a:lnTo>
                    <a:pt x="189" y="84"/>
                  </a:lnTo>
                  <a:lnTo>
                    <a:pt x="189" y="90"/>
                  </a:lnTo>
                  <a:lnTo>
                    <a:pt x="189" y="96"/>
                  </a:lnTo>
                  <a:lnTo>
                    <a:pt x="189" y="102"/>
                  </a:lnTo>
                  <a:lnTo>
                    <a:pt x="196" y="108"/>
                  </a:lnTo>
                  <a:lnTo>
                    <a:pt x="203" y="102"/>
                  </a:lnTo>
                  <a:lnTo>
                    <a:pt x="210" y="108"/>
                  </a:lnTo>
                  <a:lnTo>
                    <a:pt x="216" y="114"/>
                  </a:lnTo>
                  <a:lnTo>
                    <a:pt x="223" y="120"/>
                  </a:lnTo>
                  <a:lnTo>
                    <a:pt x="230" y="126"/>
                  </a:lnTo>
                  <a:lnTo>
                    <a:pt x="223" y="144"/>
                  </a:lnTo>
                  <a:lnTo>
                    <a:pt x="216" y="150"/>
                  </a:lnTo>
                  <a:lnTo>
                    <a:pt x="210" y="162"/>
                  </a:lnTo>
                  <a:lnTo>
                    <a:pt x="210" y="168"/>
                  </a:lnTo>
                  <a:lnTo>
                    <a:pt x="203" y="186"/>
                  </a:lnTo>
                  <a:lnTo>
                    <a:pt x="189" y="210"/>
                  </a:lnTo>
                  <a:lnTo>
                    <a:pt x="183" y="210"/>
                  </a:lnTo>
                  <a:lnTo>
                    <a:pt x="176" y="216"/>
                  </a:lnTo>
                  <a:lnTo>
                    <a:pt x="169" y="216"/>
                  </a:lnTo>
                  <a:lnTo>
                    <a:pt x="156" y="216"/>
                  </a:lnTo>
                  <a:lnTo>
                    <a:pt x="149" y="222"/>
                  </a:lnTo>
                  <a:lnTo>
                    <a:pt x="142" y="216"/>
                  </a:lnTo>
                  <a:lnTo>
                    <a:pt x="135" y="216"/>
                  </a:lnTo>
                  <a:lnTo>
                    <a:pt x="122" y="216"/>
                  </a:lnTo>
                  <a:lnTo>
                    <a:pt x="115" y="216"/>
                  </a:lnTo>
                  <a:lnTo>
                    <a:pt x="115" y="222"/>
                  </a:lnTo>
                  <a:lnTo>
                    <a:pt x="115" y="228"/>
                  </a:lnTo>
                  <a:lnTo>
                    <a:pt x="115" y="240"/>
                  </a:lnTo>
                  <a:lnTo>
                    <a:pt x="108" y="240"/>
                  </a:lnTo>
                  <a:lnTo>
                    <a:pt x="108" y="234"/>
                  </a:lnTo>
                  <a:lnTo>
                    <a:pt x="101" y="234"/>
                  </a:lnTo>
                  <a:lnTo>
                    <a:pt x="108" y="228"/>
                  </a:lnTo>
                  <a:lnTo>
                    <a:pt x="101" y="234"/>
                  </a:lnTo>
                  <a:lnTo>
                    <a:pt x="108" y="228"/>
                  </a:lnTo>
                  <a:lnTo>
                    <a:pt x="101" y="222"/>
                  </a:lnTo>
                  <a:lnTo>
                    <a:pt x="108" y="210"/>
                  </a:lnTo>
                  <a:lnTo>
                    <a:pt x="108" y="204"/>
                  </a:lnTo>
                  <a:lnTo>
                    <a:pt x="101" y="204"/>
                  </a:lnTo>
                  <a:lnTo>
                    <a:pt x="95" y="198"/>
                  </a:lnTo>
                  <a:lnTo>
                    <a:pt x="95" y="192"/>
                  </a:lnTo>
                  <a:lnTo>
                    <a:pt x="101" y="186"/>
                  </a:lnTo>
                  <a:lnTo>
                    <a:pt x="101" y="180"/>
                  </a:lnTo>
                  <a:lnTo>
                    <a:pt x="101" y="174"/>
                  </a:lnTo>
                  <a:lnTo>
                    <a:pt x="101" y="168"/>
                  </a:lnTo>
                  <a:lnTo>
                    <a:pt x="101" y="162"/>
                  </a:lnTo>
                  <a:lnTo>
                    <a:pt x="95" y="162"/>
                  </a:lnTo>
                  <a:lnTo>
                    <a:pt x="88" y="168"/>
                  </a:lnTo>
                  <a:lnTo>
                    <a:pt x="88" y="174"/>
                  </a:lnTo>
                  <a:lnTo>
                    <a:pt x="81" y="174"/>
                  </a:lnTo>
                  <a:lnTo>
                    <a:pt x="74" y="174"/>
                  </a:lnTo>
                  <a:lnTo>
                    <a:pt x="68" y="180"/>
                  </a:lnTo>
                  <a:lnTo>
                    <a:pt x="54" y="180"/>
                  </a:lnTo>
                  <a:lnTo>
                    <a:pt x="54" y="174"/>
                  </a:lnTo>
                  <a:lnTo>
                    <a:pt x="41" y="168"/>
                  </a:lnTo>
                  <a:lnTo>
                    <a:pt x="47" y="162"/>
                  </a:lnTo>
                  <a:lnTo>
                    <a:pt x="47" y="156"/>
                  </a:lnTo>
                  <a:lnTo>
                    <a:pt x="41" y="156"/>
                  </a:lnTo>
                  <a:lnTo>
                    <a:pt x="41" y="150"/>
                  </a:lnTo>
                  <a:lnTo>
                    <a:pt x="27" y="138"/>
                  </a:lnTo>
                  <a:lnTo>
                    <a:pt x="27" y="132"/>
                  </a:lnTo>
                  <a:lnTo>
                    <a:pt x="34" y="120"/>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93" name="Freeform 55"/>
            <p:cNvSpPr>
              <a:spLocks/>
            </p:cNvSpPr>
            <p:nvPr/>
          </p:nvSpPr>
          <p:spPr bwMode="auto">
            <a:xfrm>
              <a:off x="6913965" y="5333251"/>
              <a:ext cx="645677" cy="277515"/>
            </a:xfrm>
            <a:custGeom>
              <a:avLst/>
              <a:gdLst>
                <a:gd name="T0" fmla="*/ 2147483647 w 407"/>
                <a:gd name="T1" fmla="*/ 2147483647 h 175"/>
                <a:gd name="T2" fmla="*/ 2147483647 w 407"/>
                <a:gd name="T3" fmla="*/ 2147483647 h 175"/>
                <a:gd name="T4" fmla="*/ 2147483647 w 407"/>
                <a:gd name="T5" fmla="*/ 2147483647 h 175"/>
                <a:gd name="T6" fmla="*/ 2147483647 w 407"/>
                <a:gd name="T7" fmla="*/ 2147483647 h 175"/>
                <a:gd name="T8" fmla="*/ 2147483647 w 407"/>
                <a:gd name="T9" fmla="*/ 2147483647 h 175"/>
                <a:gd name="T10" fmla="*/ 2147483647 w 407"/>
                <a:gd name="T11" fmla="*/ 2147483647 h 175"/>
                <a:gd name="T12" fmla="*/ 2147483647 w 407"/>
                <a:gd name="T13" fmla="*/ 2147483647 h 175"/>
                <a:gd name="T14" fmla="*/ 2147483647 w 407"/>
                <a:gd name="T15" fmla="*/ 2147483647 h 175"/>
                <a:gd name="T16" fmla="*/ 2147483647 w 407"/>
                <a:gd name="T17" fmla="*/ 2147483647 h 175"/>
                <a:gd name="T18" fmla="*/ 2147483647 w 407"/>
                <a:gd name="T19" fmla="*/ 2147483647 h 175"/>
                <a:gd name="T20" fmla="*/ 2147483647 w 407"/>
                <a:gd name="T21" fmla="*/ 2147483647 h 175"/>
                <a:gd name="T22" fmla="*/ 2147483647 w 407"/>
                <a:gd name="T23" fmla="*/ 2147483647 h 175"/>
                <a:gd name="T24" fmla="*/ 2147483647 w 407"/>
                <a:gd name="T25" fmla="*/ 2147483647 h 175"/>
                <a:gd name="T26" fmla="*/ 2147483647 w 407"/>
                <a:gd name="T27" fmla="*/ 2147483647 h 175"/>
                <a:gd name="T28" fmla="*/ 2147483647 w 407"/>
                <a:gd name="T29" fmla="*/ 2147483647 h 175"/>
                <a:gd name="T30" fmla="*/ 2147483647 w 407"/>
                <a:gd name="T31" fmla="*/ 2147483647 h 175"/>
                <a:gd name="T32" fmla="*/ 2147483647 w 407"/>
                <a:gd name="T33" fmla="*/ 2147483647 h 175"/>
                <a:gd name="T34" fmla="*/ 2147483647 w 407"/>
                <a:gd name="T35" fmla="*/ 2147483647 h 175"/>
                <a:gd name="T36" fmla="*/ 2147483647 w 407"/>
                <a:gd name="T37" fmla="*/ 2147483647 h 175"/>
                <a:gd name="T38" fmla="*/ 2147483647 w 407"/>
                <a:gd name="T39" fmla="*/ 2147483647 h 175"/>
                <a:gd name="T40" fmla="*/ 2147483647 w 407"/>
                <a:gd name="T41" fmla="*/ 2147483647 h 175"/>
                <a:gd name="T42" fmla="*/ 2147483647 w 407"/>
                <a:gd name="T43" fmla="*/ 2147483647 h 175"/>
                <a:gd name="T44" fmla="*/ 2147483647 w 407"/>
                <a:gd name="T45" fmla="*/ 2147483647 h 175"/>
                <a:gd name="T46" fmla="*/ 2147483647 w 407"/>
                <a:gd name="T47" fmla="*/ 2147483647 h 175"/>
                <a:gd name="T48" fmla="*/ 2147483647 w 407"/>
                <a:gd name="T49" fmla="*/ 2147483647 h 175"/>
                <a:gd name="T50" fmla="*/ 2147483647 w 407"/>
                <a:gd name="T51" fmla="*/ 2147483647 h 175"/>
                <a:gd name="T52" fmla="*/ 2147483647 w 407"/>
                <a:gd name="T53" fmla="*/ 2147483647 h 175"/>
                <a:gd name="T54" fmla="*/ 2147483647 w 407"/>
                <a:gd name="T55" fmla="*/ 2147483647 h 175"/>
                <a:gd name="T56" fmla="*/ 2147483647 w 407"/>
                <a:gd name="T57" fmla="*/ 2147483647 h 175"/>
                <a:gd name="T58" fmla="*/ 2147483647 w 407"/>
                <a:gd name="T59" fmla="*/ 2147483647 h 175"/>
                <a:gd name="T60" fmla="*/ 2147483647 w 407"/>
                <a:gd name="T61" fmla="*/ 2147483647 h 175"/>
                <a:gd name="T62" fmla="*/ 2147483647 w 407"/>
                <a:gd name="T63" fmla="*/ 2147483647 h 175"/>
                <a:gd name="T64" fmla="*/ 2147483647 w 407"/>
                <a:gd name="T65" fmla="*/ 2147483647 h 175"/>
                <a:gd name="T66" fmla="*/ 2147483647 w 407"/>
                <a:gd name="T67" fmla="*/ 2147483647 h 175"/>
                <a:gd name="T68" fmla="*/ 2147483647 w 407"/>
                <a:gd name="T69" fmla="*/ 2147483647 h 175"/>
                <a:gd name="T70" fmla="*/ 2147483647 w 407"/>
                <a:gd name="T71" fmla="*/ 2147483647 h 175"/>
                <a:gd name="T72" fmla="*/ 2147483647 w 407"/>
                <a:gd name="T73" fmla="*/ 2147483647 h 175"/>
                <a:gd name="T74" fmla="*/ 2147483647 w 407"/>
                <a:gd name="T75" fmla="*/ 2147483647 h 175"/>
                <a:gd name="T76" fmla="*/ 2147483647 w 407"/>
                <a:gd name="T77" fmla="*/ 2147483647 h 175"/>
                <a:gd name="T78" fmla="*/ 2147483647 w 407"/>
                <a:gd name="T79" fmla="*/ 2147483647 h 175"/>
                <a:gd name="T80" fmla="*/ 2147483647 w 407"/>
                <a:gd name="T81" fmla="*/ 2147483647 h 175"/>
                <a:gd name="T82" fmla="*/ 2147483647 w 407"/>
                <a:gd name="T83" fmla="*/ 2147483647 h 175"/>
                <a:gd name="T84" fmla="*/ 2147483647 w 407"/>
                <a:gd name="T85" fmla="*/ 2147483647 h 175"/>
                <a:gd name="T86" fmla="*/ 2147483647 w 407"/>
                <a:gd name="T87" fmla="*/ 2147483647 h 175"/>
                <a:gd name="T88" fmla="*/ 2147483647 w 407"/>
                <a:gd name="T89" fmla="*/ 2147483647 h 17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07"/>
                <a:gd name="T136" fmla="*/ 0 h 175"/>
                <a:gd name="T137" fmla="*/ 407 w 407"/>
                <a:gd name="T138" fmla="*/ 175 h 17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07" h="175">
                  <a:moveTo>
                    <a:pt x="142" y="72"/>
                  </a:moveTo>
                  <a:lnTo>
                    <a:pt x="156" y="60"/>
                  </a:lnTo>
                  <a:lnTo>
                    <a:pt x="162" y="60"/>
                  </a:lnTo>
                  <a:lnTo>
                    <a:pt x="169" y="60"/>
                  </a:lnTo>
                  <a:lnTo>
                    <a:pt x="176" y="60"/>
                  </a:lnTo>
                  <a:lnTo>
                    <a:pt x="183" y="54"/>
                  </a:lnTo>
                  <a:lnTo>
                    <a:pt x="196" y="54"/>
                  </a:lnTo>
                  <a:lnTo>
                    <a:pt x="203" y="48"/>
                  </a:lnTo>
                  <a:lnTo>
                    <a:pt x="217" y="54"/>
                  </a:lnTo>
                  <a:lnTo>
                    <a:pt x="223" y="60"/>
                  </a:lnTo>
                  <a:lnTo>
                    <a:pt x="244" y="60"/>
                  </a:lnTo>
                  <a:lnTo>
                    <a:pt x="237" y="60"/>
                  </a:lnTo>
                  <a:lnTo>
                    <a:pt x="244" y="60"/>
                  </a:lnTo>
                  <a:lnTo>
                    <a:pt x="250" y="66"/>
                  </a:lnTo>
                  <a:lnTo>
                    <a:pt x="257" y="60"/>
                  </a:lnTo>
                  <a:lnTo>
                    <a:pt x="277" y="54"/>
                  </a:lnTo>
                  <a:lnTo>
                    <a:pt x="284" y="42"/>
                  </a:lnTo>
                  <a:lnTo>
                    <a:pt x="291" y="24"/>
                  </a:lnTo>
                  <a:lnTo>
                    <a:pt x="284" y="18"/>
                  </a:lnTo>
                  <a:lnTo>
                    <a:pt x="291" y="18"/>
                  </a:lnTo>
                  <a:lnTo>
                    <a:pt x="298" y="24"/>
                  </a:lnTo>
                  <a:lnTo>
                    <a:pt x="291" y="30"/>
                  </a:lnTo>
                  <a:lnTo>
                    <a:pt x="304" y="36"/>
                  </a:lnTo>
                  <a:lnTo>
                    <a:pt x="311" y="36"/>
                  </a:lnTo>
                  <a:lnTo>
                    <a:pt x="318" y="30"/>
                  </a:lnTo>
                  <a:lnTo>
                    <a:pt x="325" y="30"/>
                  </a:lnTo>
                  <a:lnTo>
                    <a:pt x="332" y="30"/>
                  </a:lnTo>
                  <a:lnTo>
                    <a:pt x="332" y="24"/>
                  </a:lnTo>
                  <a:lnTo>
                    <a:pt x="345" y="24"/>
                  </a:lnTo>
                  <a:lnTo>
                    <a:pt x="345" y="18"/>
                  </a:lnTo>
                  <a:lnTo>
                    <a:pt x="365" y="6"/>
                  </a:lnTo>
                  <a:lnTo>
                    <a:pt x="372" y="0"/>
                  </a:lnTo>
                  <a:lnTo>
                    <a:pt x="392" y="6"/>
                  </a:lnTo>
                  <a:lnTo>
                    <a:pt x="399" y="12"/>
                  </a:lnTo>
                  <a:lnTo>
                    <a:pt x="406" y="12"/>
                  </a:lnTo>
                  <a:lnTo>
                    <a:pt x="392" y="12"/>
                  </a:lnTo>
                  <a:lnTo>
                    <a:pt x="386" y="24"/>
                  </a:lnTo>
                  <a:lnTo>
                    <a:pt x="379" y="36"/>
                  </a:lnTo>
                  <a:lnTo>
                    <a:pt x="386" y="36"/>
                  </a:lnTo>
                  <a:lnTo>
                    <a:pt x="372" y="60"/>
                  </a:lnTo>
                  <a:lnTo>
                    <a:pt x="359" y="84"/>
                  </a:lnTo>
                  <a:lnTo>
                    <a:pt x="352" y="90"/>
                  </a:lnTo>
                  <a:lnTo>
                    <a:pt x="345" y="102"/>
                  </a:lnTo>
                  <a:lnTo>
                    <a:pt x="338" y="108"/>
                  </a:lnTo>
                  <a:lnTo>
                    <a:pt x="338" y="114"/>
                  </a:lnTo>
                  <a:lnTo>
                    <a:pt x="332" y="120"/>
                  </a:lnTo>
                  <a:lnTo>
                    <a:pt x="325" y="126"/>
                  </a:lnTo>
                  <a:lnTo>
                    <a:pt x="325" y="132"/>
                  </a:lnTo>
                  <a:lnTo>
                    <a:pt x="318" y="138"/>
                  </a:lnTo>
                  <a:lnTo>
                    <a:pt x="318" y="144"/>
                  </a:lnTo>
                  <a:lnTo>
                    <a:pt x="318" y="150"/>
                  </a:lnTo>
                  <a:lnTo>
                    <a:pt x="311" y="150"/>
                  </a:lnTo>
                  <a:lnTo>
                    <a:pt x="311" y="156"/>
                  </a:lnTo>
                  <a:lnTo>
                    <a:pt x="304" y="162"/>
                  </a:lnTo>
                  <a:lnTo>
                    <a:pt x="304" y="156"/>
                  </a:lnTo>
                  <a:lnTo>
                    <a:pt x="298" y="150"/>
                  </a:lnTo>
                  <a:lnTo>
                    <a:pt x="291" y="144"/>
                  </a:lnTo>
                  <a:lnTo>
                    <a:pt x="284" y="144"/>
                  </a:lnTo>
                  <a:lnTo>
                    <a:pt x="277" y="138"/>
                  </a:lnTo>
                  <a:lnTo>
                    <a:pt x="271" y="138"/>
                  </a:lnTo>
                  <a:lnTo>
                    <a:pt x="264" y="132"/>
                  </a:lnTo>
                  <a:lnTo>
                    <a:pt x="250" y="132"/>
                  </a:lnTo>
                  <a:lnTo>
                    <a:pt x="250" y="138"/>
                  </a:lnTo>
                  <a:lnTo>
                    <a:pt x="244" y="138"/>
                  </a:lnTo>
                  <a:lnTo>
                    <a:pt x="237" y="138"/>
                  </a:lnTo>
                  <a:lnTo>
                    <a:pt x="230" y="138"/>
                  </a:lnTo>
                  <a:lnTo>
                    <a:pt x="223" y="138"/>
                  </a:lnTo>
                  <a:lnTo>
                    <a:pt x="223" y="132"/>
                  </a:lnTo>
                  <a:lnTo>
                    <a:pt x="217" y="120"/>
                  </a:lnTo>
                  <a:lnTo>
                    <a:pt x="210" y="120"/>
                  </a:lnTo>
                  <a:lnTo>
                    <a:pt x="203" y="120"/>
                  </a:lnTo>
                  <a:lnTo>
                    <a:pt x="196" y="126"/>
                  </a:lnTo>
                  <a:lnTo>
                    <a:pt x="189" y="132"/>
                  </a:lnTo>
                  <a:lnTo>
                    <a:pt x="189" y="126"/>
                  </a:lnTo>
                  <a:lnTo>
                    <a:pt x="189" y="120"/>
                  </a:lnTo>
                  <a:lnTo>
                    <a:pt x="183" y="126"/>
                  </a:lnTo>
                  <a:lnTo>
                    <a:pt x="176" y="120"/>
                  </a:lnTo>
                  <a:lnTo>
                    <a:pt x="169" y="126"/>
                  </a:lnTo>
                  <a:lnTo>
                    <a:pt x="162" y="132"/>
                  </a:lnTo>
                  <a:lnTo>
                    <a:pt x="169" y="138"/>
                  </a:lnTo>
                  <a:lnTo>
                    <a:pt x="169" y="144"/>
                  </a:lnTo>
                  <a:lnTo>
                    <a:pt x="169" y="138"/>
                  </a:lnTo>
                  <a:lnTo>
                    <a:pt x="162" y="138"/>
                  </a:lnTo>
                  <a:lnTo>
                    <a:pt x="162" y="156"/>
                  </a:lnTo>
                  <a:lnTo>
                    <a:pt x="169" y="150"/>
                  </a:lnTo>
                  <a:lnTo>
                    <a:pt x="176" y="156"/>
                  </a:lnTo>
                  <a:lnTo>
                    <a:pt x="176" y="162"/>
                  </a:lnTo>
                  <a:lnTo>
                    <a:pt x="176" y="168"/>
                  </a:lnTo>
                  <a:lnTo>
                    <a:pt x="169" y="168"/>
                  </a:lnTo>
                  <a:lnTo>
                    <a:pt x="169" y="162"/>
                  </a:lnTo>
                  <a:lnTo>
                    <a:pt x="162" y="168"/>
                  </a:lnTo>
                  <a:lnTo>
                    <a:pt x="156" y="168"/>
                  </a:lnTo>
                  <a:lnTo>
                    <a:pt x="149" y="168"/>
                  </a:lnTo>
                  <a:lnTo>
                    <a:pt x="149" y="174"/>
                  </a:lnTo>
                  <a:lnTo>
                    <a:pt x="142" y="174"/>
                  </a:lnTo>
                  <a:lnTo>
                    <a:pt x="122" y="174"/>
                  </a:lnTo>
                  <a:lnTo>
                    <a:pt x="115" y="162"/>
                  </a:lnTo>
                  <a:lnTo>
                    <a:pt x="108" y="162"/>
                  </a:lnTo>
                  <a:lnTo>
                    <a:pt x="115" y="156"/>
                  </a:lnTo>
                  <a:lnTo>
                    <a:pt x="115" y="150"/>
                  </a:lnTo>
                  <a:lnTo>
                    <a:pt x="108" y="150"/>
                  </a:lnTo>
                  <a:lnTo>
                    <a:pt x="101" y="156"/>
                  </a:lnTo>
                  <a:lnTo>
                    <a:pt x="95" y="162"/>
                  </a:lnTo>
                  <a:lnTo>
                    <a:pt x="88" y="174"/>
                  </a:lnTo>
                  <a:lnTo>
                    <a:pt x="81" y="174"/>
                  </a:lnTo>
                  <a:lnTo>
                    <a:pt x="81" y="162"/>
                  </a:lnTo>
                  <a:lnTo>
                    <a:pt x="74" y="162"/>
                  </a:lnTo>
                  <a:lnTo>
                    <a:pt x="68" y="156"/>
                  </a:lnTo>
                  <a:lnTo>
                    <a:pt x="68" y="162"/>
                  </a:lnTo>
                  <a:lnTo>
                    <a:pt x="61" y="162"/>
                  </a:lnTo>
                  <a:lnTo>
                    <a:pt x="47" y="162"/>
                  </a:lnTo>
                  <a:lnTo>
                    <a:pt x="41" y="168"/>
                  </a:lnTo>
                  <a:lnTo>
                    <a:pt x="34" y="168"/>
                  </a:lnTo>
                  <a:lnTo>
                    <a:pt x="34" y="162"/>
                  </a:lnTo>
                  <a:lnTo>
                    <a:pt x="27" y="156"/>
                  </a:lnTo>
                  <a:lnTo>
                    <a:pt x="27" y="144"/>
                  </a:lnTo>
                  <a:lnTo>
                    <a:pt x="34" y="144"/>
                  </a:lnTo>
                  <a:lnTo>
                    <a:pt x="27" y="144"/>
                  </a:lnTo>
                  <a:lnTo>
                    <a:pt x="20" y="138"/>
                  </a:lnTo>
                  <a:lnTo>
                    <a:pt x="20" y="132"/>
                  </a:lnTo>
                  <a:lnTo>
                    <a:pt x="14" y="132"/>
                  </a:lnTo>
                  <a:lnTo>
                    <a:pt x="0" y="114"/>
                  </a:lnTo>
                  <a:lnTo>
                    <a:pt x="27" y="114"/>
                  </a:lnTo>
                  <a:lnTo>
                    <a:pt x="41" y="114"/>
                  </a:lnTo>
                  <a:lnTo>
                    <a:pt x="47" y="108"/>
                  </a:lnTo>
                  <a:lnTo>
                    <a:pt x="54" y="108"/>
                  </a:lnTo>
                  <a:lnTo>
                    <a:pt x="61" y="108"/>
                  </a:lnTo>
                  <a:lnTo>
                    <a:pt x="74" y="102"/>
                  </a:lnTo>
                  <a:lnTo>
                    <a:pt x="81" y="102"/>
                  </a:lnTo>
                  <a:lnTo>
                    <a:pt x="101" y="96"/>
                  </a:lnTo>
                  <a:lnTo>
                    <a:pt x="115" y="90"/>
                  </a:lnTo>
                  <a:lnTo>
                    <a:pt x="122" y="90"/>
                  </a:lnTo>
                  <a:lnTo>
                    <a:pt x="129" y="90"/>
                  </a:lnTo>
                  <a:lnTo>
                    <a:pt x="135" y="84"/>
                  </a:lnTo>
                  <a:lnTo>
                    <a:pt x="142" y="78"/>
                  </a:lnTo>
                  <a:lnTo>
                    <a:pt x="142" y="72"/>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94" name="Freeform 56"/>
            <p:cNvSpPr>
              <a:spLocks/>
            </p:cNvSpPr>
            <p:nvPr/>
          </p:nvSpPr>
          <p:spPr bwMode="auto">
            <a:xfrm>
              <a:off x="4512046" y="1740497"/>
              <a:ext cx="333600" cy="239090"/>
            </a:xfrm>
            <a:custGeom>
              <a:avLst/>
              <a:gdLst>
                <a:gd name="T0" fmla="*/ 2147483647 w 210"/>
                <a:gd name="T1" fmla="*/ 2147483647 h 151"/>
                <a:gd name="T2" fmla="*/ 2147483647 w 210"/>
                <a:gd name="T3" fmla="*/ 2147483647 h 151"/>
                <a:gd name="T4" fmla="*/ 2147483647 w 210"/>
                <a:gd name="T5" fmla="*/ 2147483647 h 151"/>
                <a:gd name="T6" fmla="*/ 2147483647 w 210"/>
                <a:gd name="T7" fmla="*/ 2147483647 h 151"/>
                <a:gd name="T8" fmla="*/ 2147483647 w 210"/>
                <a:gd name="T9" fmla="*/ 2147483647 h 151"/>
                <a:gd name="T10" fmla="*/ 0 w 210"/>
                <a:gd name="T11" fmla="*/ 2147483647 h 151"/>
                <a:gd name="T12" fmla="*/ 2147483647 w 210"/>
                <a:gd name="T13" fmla="*/ 2147483647 h 151"/>
                <a:gd name="T14" fmla="*/ 2147483647 w 210"/>
                <a:gd name="T15" fmla="*/ 2147483647 h 151"/>
                <a:gd name="T16" fmla="*/ 2147483647 w 210"/>
                <a:gd name="T17" fmla="*/ 2147483647 h 151"/>
                <a:gd name="T18" fmla="*/ 2147483647 w 210"/>
                <a:gd name="T19" fmla="*/ 2147483647 h 151"/>
                <a:gd name="T20" fmla="*/ 2147483647 w 210"/>
                <a:gd name="T21" fmla="*/ 2147483647 h 151"/>
                <a:gd name="T22" fmla="*/ 2147483647 w 210"/>
                <a:gd name="T23" fmla="*/ 2147483647 h 151"/>
                <a:gd name="T24" fmla="*/ 2147483647 w 210"/>
                <a:gd name="T25" fmla="*/ 2147483647 h 151"/>
                <a:gd name="T26" fmla="*/ 2147483647 w 210"/>
                <a:gd name="T27" fmla="*/ 2147483647 h 151"/>
                <a:gd name="T28" fmla="*/ 2147483647 w 210"/>
                <a:gd name="T29" fmla="*/ 2147483647 h 151"/>
                <a:gd name="T30" fmla="*/ 2147483647 w 210"/>
                <a:gd name="T31" fmla="*/ 2147483647 h 151"/>
                <a:gd name="T32" fmla="*/ 2147483647 w 210"/>
                <a:gd name="T33" fmla="*/ 2147483647 h 151"/>
                <a:gd name="T34" fmla="*/ 2147483647 w 210"/>
                <a:gd name="T35" fmla="*/ 2147483647 h 151"/>
                <a:gd name="T36" fmla="*/ 2147483647 w 210"/>
                <a:gd name="T37" fmla="*/ 2147483647 h 151"/>
                <a:gd name="T38" fmla="*/ 2147483647 w 210"/>
                <a:gd name="T39" fmla="*/ 2147483647 h 151"/>
                <a:gd name="T40" fmla="*/ 2147483647 w 210"/>
                <a:gd name="T41" fmla="*/ 2147483647 h 151"/>
                <a:gd name="T42" fmla="*/ 2147483647 w 210"/>
                <a:gd name="T43" fmla="*/ 2147483647 h 151"/>
                <a:gd name="T44" fmla="*/ 2147483647 w 210"/>
                <a:gd name="T45" fmla="*/ 2147483647 h 151"/>
                <a:gd name="T46" fmla="*/ 2147483647 w 210"/>
                <a:gd name="T47" fmla="*/ 0 h 151"/>
                <a:gd name="T48" fmla="*/ 2147483647 w 210"/>
                <a:gd name="T49" fmla="*/ 0 h 151"/>
                <a:gd name="T50" fmla="*/ 2147483647 w 210"/>
                <a:gd name="T51" fmla="*/ 2147483647 h 151"/>
                <a:gd name="T52" fmla="*/ 2147483647 w 210"/>
                <a:gd name="T53" fmla="*/ 2147483647 h 151"/>
                <a:gd name="T54" fmla="*/ 2147483647 w 210"/>
                <a:gd name="T55" fmla="*/ 2147483647 h 151"/>
                <a:gd name="T56" fmla="*/ 2147483647 w 210"/>
                <a:gd name="T57" fmla="*/ 2147483647 h 151"/>
                <a:gd name="T58" fmla="*/ 2147483647 w 210"/>
                <a:gd name="T59" fmla="*/ 2147483647 h 151"/>
                <a:gd name="T60" fmla="*/ 2147483647 w 210"/>
                <a:gd name="T61" fmla="*/ 2147483647 h 151"/>
                <a:gd name="T62" fmla="*/ 2147483647 w 210"/>
                <a:gd name="T63" fmla="*/ 2147483647 h 151"/>
                <a:gd name="T64" fmla="*/ 2147483647 w 210"/>
                <a:gd name="T65" fmla="*/ 2147483647 h 151"/>
                <a:gd name="T66" fmla="*/ 2147483647 w 210"/>
                <a:gd name="T67" fmla="*/ 2147483647 h 151"/>
                <a:gd name="T68" fmla="*/ 2147483647 w 210"/>
                <a:gd name="T69" fmla="*/ 2147483647 h 151"/>
                <a:gd name="T70" fmla="*/ 2147483647 w 210"/>
                <a:gd name="T71" fmla="*/ 2147483647 h 151"/>
                <a:gd name="T72" fmla="*/ 2147483647 w 210"/>
                <a:gd name="T73" fmla="*/ 2147483647 h 151"/>
                <a:gd name="T74" fmla="*/ 2147483647 w 210"/>
                <a:gd name="T75" fmla="*/ 2147483647 h 151"/>
                <a:gd name="T76" fmla="*/ 2147483647 w 210"/>
                <a:gd name="T77" fmla="*/ 2147483647 h 151"/>
                <a:gd name="T78" fmla="*/ 2147483647 w 210"/>
                <a:gd name="T79" fmla="*/ 2147483647 h 151"/>
                <a:gd name="T80" fmla="*/ 2147483647 w 210"/>
                <a:gd name="T81" fmla="*/ 2147483647 h 151"/>
                <a:gd name="T82" fmla="*/ 2147483647 w 210"/>
                <a:gd name="T83" fmla="*/ 2147483647 h 151"/>
                <a:gd name="T84" fmla="*/ 2147483647 w 210"/>
                <a:gd name="T85" fmla="*/ 2147483647 h 151"/>
                <a:gd name="T86" fmla="*/ 2147483647 w 210"/>
                <a:gd name="T87" fmla="*/ 2147483647 h 151"/>
                <a:gd name="T88" fmla="*/ 2147483647 w 210"/>
                <a:gd name="T89" fmla="*/ 2147483647 h 151"/>
                <a:gd name="T90" fmla="*/ 2147483647 w 210"/>
                <a:gd name="T91" fmla="*/ 2147483647 h 151"/>
                <a:gd name="T92" fmla="*/ 2147483647 w 210"/>
                <a:gd name="T93" fmla="*/ 2147483647 h 151"/>
                <a:gd name="T94" fmla="*/ 2147483647 w 210"/>
                <a:gd name="T95" fmla="*/ 2147483647 h 151"/>
                <a:gd name="T96" fmla="*/ 2147483647 w 210"/>
                <a:gd name="T97" fmla="*/ 2147483647 h 151"/>
                <a:gd name="T98" fmla="*/ 2147483647 w 210"/>
                <a:gd name="T99" fmla="*/ 2147483647 h 151"/>
                <a:gd name="T100" fmla="*/ 2147483647 w 210"/>
                <a:gd name="T101" fmla="*/ 2147483647 h 151"/>
                <a:gd name="T102" fmla="*/ 2147483647 w 210"/>
                <a:gd name="T103" fmla="*/ 2147483647 h 151"/>
                <a:gd name="T104" fmla="*/ 2147483647 w 210"/>
                <a:gd name="T105" fmla="*/ 2147483647 h 151"/>
                <a:gd name="T106" fmla="*/ 2147483647 w 210"/>
                <a:gd name="T107" fmla="*/ 2147483647 h 151"/>
                <a:gd name="T108" fmla="*/ 2147483647 w 210"/>
                <a:gd name="T109" fmla="*/ 2147483647 h 151"/>
                <a:gd name="T110" fmla="*/ 2147483647 w 210"/>
                <a:gd name="T111" fmla="*/ 2147483647 h 151"/>
                <a:gd name="T112" fmla="*/ 2147483647 w 210"/>
                <a:gd name="T113" fmla="*/ 2147483647 h 151"/>
                <a:gd name="T114" fmla="*/ 2147483647 w 210"/>
                <a:gd name="T115" fmla="*/ 2147483647 h 151"/>
                <a:gd name="T116" fmla="*/ 2147483647 w 210"/>
                <a:gd name="T117" fmla="*/ 2147483647 h 151"/>
                <a:gd name="T118" fmla="*/ 2147483647 w 210"/>
                <a:gd name="T119" fmla="*/ 2147483647 h 1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10"/>
                <a:gd name="T181" fmla="*/ 0 h 151"/>
                <a:gd name="T182" fmla="*/ 210 w 210"/>
                <a:gd name="T183" fmla="*/ 151 h 15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10" h="151">
                  <a:moveTo>
                    <a:pt x="34" y="108"/>
                  </a:moveTo>
                  <a:lnTo>
                    <a:pt x="34" y="96"/>
                  </a:lnTo>
                  <a:lnTo>
                    <a:pt x="27" y="96"/>
                  </a:lnTo>
                  <a:lnTo>
                    <a:pt x="27" y="90"/>
                  </a:lnTo>
                  <a:lnTo>
                    <a:pt x="27" y="84"/>
                  </a:lnTo>
                  <a:lnTo>
                    <a:pt x="20" y="84"/>
                  </a:lnTo>
                  <a:lnTo>
                    <a:pt x="20" y="78"/>
                  </a:lnTo>
                  <a:lnTo>
                    <a:pt x="13" y="72"/>
                  </a:lnTo>
                  <a:lnTo>
                    <a:pt x="7" y="72"/>
                  </a:lnTo>
                  <a:lnTo>
                    <a:pt x="7" y="66"/>
                  </a:lnTo>
                  <a:lnTo>
                    <a:pt x="7" y="60"/>
                  </a:lnTo>
                  <a:lnTo>
                    <a:pt x="0" y="54"/>
                  </a:lnTo>
                  <a:lnTo>
                    <a:pt x="7" y="54"/>
                  </a:lnTo>
                  <a:lnTo>
                    <a:pt x="13" y="54"/>
                  </a:lnTo>
                  <a:lnTo>
                    <a:pt x="13" y="48"/>
                  </a:lnTo>
                  <a:lnTo>
                    <a:pt x="20" y="48"/>
                  </a:lnTo>
                  <a:lnTo>
                    <a:pt x="20" y="42"/>
                  </a:lnTo>
                  <a:lnTo>
                    <a:pt x="27" y="42"/>
                  </a:lnTo>
                  <a:lnTo>
                    <a:pt x="34" y="48"/>
                  </a:lnTo>
                  <a:lnTo>
                    <a:pt x="34" y="54"/>
                  </a:lnTo>
                  <a:lnTo>
                    <a:pt x="40" y="48"/>
                  </a:lnTo>
                  <a:lnTo>
                    <a:pt x="54" y="42"/>
                  </a:lnTo>
                  <a:lnTo>
                    <a:pt x="61" y="36"/>
                  </a:lnTo>
                  <a:lnTo>
                    <a:pt x="61" y="30"/>
                  </a:lnTo>
                  <a:lnTo>
                    <a:pt x="67" y="30"/>
                  </a:lnTo>
                  <a:lnTo>
                    <a:pt x="61" y="36"/>
                  </a:lnTo>
                  <a:lnTo>
                    <a:pt x="67" y="30"/>
                  </a:lnTo>
                  <a:lnTo>
                    <a:pt x="67" y="36"/>
                  </a:lnTo>
                  <a:lnTo>
                    <a:pt x="67" y="42"/>
                  </a:lnTo>
                  <a:lnTo>
                    <a:pt x="67" y="48"/>
                  </a:lnTo>
                  <a:lnTo>
                    <a:pt x="74" y="48"/>
                  </a:lnTo>
                  <a:lnTo>
                    <a:pt x="81" y="48"/>
                  </a:lnTo>
                  <a:lnTo>
                    <a:pt x="88" y="48"/>
                  </a:lnTo>
                  <a:lnTo>
                    <a:pt x="88" y="42"/>
                  </a:lnTo>
                  <a:lnTo>
                    <a:pt x="88" y="36"/>
                  </a:lnTo>
                  <a:lnTo>
                    <a:pt x="88" y="30"/>
                  </a:lnTo>
                  <a:lnTo>
                    <a:pt x="88" y="24"/>
                  </a:lnTo>
                  <a:lnTo>
                    <a:pt x="88" y="18"/>
                  </a:lnTo>
                  <a:lnTo>
                    <a:pt x="94" y="18"/>
                  </a:lnTo>
                  <a:lnTo>
                    <a:pt x="101" y="12"/>
                  </a:lnTo>
                  <a:lnTo>
                    <a:pt x="108" y="12"/>
                  </a:lnTo>
                  <a:lnTo>
                    <a:pt x="115" y="18"/>
                  </a:lnTo>
                  <a:lnTo>
                    <a:pt x="121" y="24"/>
                  </a:lnTo>
                  <a:lnTo>
                    <a:pt x="121" y="12"/>
                  </a:lnTo>
                  <a:lnTo>
                    <a:pt x="121" y="6"/>
                  </a:lnTo>
                  <a:lnTo>
                    <a:pt x="128" y="6"/>
                  </a:lnTo>
                  <a:lnTo>
                    <a:pt x="135" y="6"/>
                  </a:lnTo>
                  <a:lnTo>
                    <a:pt x="135" y="0"/>
                  </a:lnTo>
                  <a:lnTo>
                    <a:pt x="142" y="0"/>
                  </a:lnTo>
                  <a:lnTo>
                    <a:pt x="148" y="0"/>
                  </a:lnTo>
                  <a:lnTo>
                    <a:pt x="148" y="6"/>
                  </a:lnTo>
                  <a:lnTo>
                    <a:pt x="148" y="12"/>
                  </a:lnTo>
                  <a:lnTo>
                    <a:pt x="148" y="18"/>
                  </a:lnTo>
                  <a:lnTo>
                    <a:pt x="148" y="24"/>
                  </a:lnTo>
                  <a:lnTo>
                    <a:pt x="155" y="24"/>
                  </a:lnTo>
                  <a:lnTo>
                    <a:pt x="162" y="18"/>
                  </a:lnTo>
                  <a:lnTo>
                    <a:pt x="162" y="24"/>
                  </a:lnTo>
                  <a:lnTo>
                    <a:pt x="169" y="24"/>
                  </a:lnTo>
                  <a:lnTo>
                    <a:pt x="175" y="18"/>
                  </a:lnTo>
                  <a:lnTo>
                    <a:pt x="182" y="24"/>
                  </a:lnTo>
                  <a:lnTo>
                    <a:pt x="189" y="24"/>
                  </a:lnTo>
                  <a:lnTo>
                    <a:pt x="196" y="18"/>
                  </a:lnTo>
                  <a:lnTo>
                    <a:pt x="196" y="24"/>
                  </a:lnTo>
                  <a:lnTo>
                    <a:pt x="196" y="30"/>
                  </a:lnTo>
                  <a:lnTo>
                    <a:pt x="202" y="36"/>
                  </a:lnTo>
                  <a:lnTo>
                    <a:pt x="209" y="42"/>
                  </a:lnTo>
                  <a:lnTo>
                    <a:pt x="209" y="48"/>
                  </a:lnTo>
                  <a:lnTo>
                    <a:pt x="209" y="54"/>
                  </a:lnTo>
                  <a:lnTo>
                    <a:pt x="202" y="54"/>
                  </a:lnTo>
                  <a:lnTo>
                    <a:pt x="209" y="66"/>
                  </a:lnTo>
                  <a:lnTo>
                    <a:pt x="209" y="72"/>
                  </a:lnTo>
                  <a:lnTo>
                    <a:pt x="202" y="72"/>
                  </a:lnTo>
                  <a:lnTo>
                    <a:pt x="202" y="78"/>
                  </a:lnTo>
                  <a:lnTo>
                    <a:pt x="196" y="84"/>
                  </a:lnTo>
                  <a:lnTo>
                    <a:pt x="196" y="90"/>
                  </a:lnTo>
                  <a:lnTo>
                    <a:pt x="189" y="90"/>
                  </a:lnTo>
                  <a:lnTo>
                    <a:pt x="189" y="84"/>
                  </a:lnTo>
                  <a:lnTo>
                    <a:pt x="182" y="84"/>
                  </a:lnTo>
                  <a:lnTo>
                    <a:pt x="175" y="90"/>
                  </a:lnTo>
                  <a:lnTo>
                    <a:pt x="175" y="96"/>
                  </a:lnTo>
                  <a:lnTo>
                    <a:pt x="182" y="96"/>
                  </a:lnTo>
                  <a:lnTo>
                    <a:pt x="175" y="102"/>
                  </a:lnTo>
                  <a:lnTo>
                    <a:pt x="175" y="108"/>
                  </a:lnTo>
                  <a:lnTo>
                    <a:pt x="169" y="102"/>
                  </a:lnTo>
                  <a:lnTo>
                    <a:pt x="169" y="108"/>
                  </a:lnTo>
                  <a:lnTo>
                    <a:pt x="169" y="114"/>
                  </a:lnTo>
                  <a:lnTo>
                    <a:pt x="162" y="114"/>
                  </a:lnTo>
                  <a:lnTo>
                    <a:pt x="162" y="120"/>
                  </a:lnTo>
                  <a:lnTo>
                    <a:pt x="169" y="126"/>
                  </a:lnTo>
                  <a:lnTo>
                    <a:pt x="169" y="132"/>
                  </a:lnTo>
                  <a:lnTo>
                    <a:pt x="162" y="132"/>
                  </a:lnTo>
                  <a:lnTo>
                    <a:pt x="155" y="132"/>
                  </a:lnTo>
                  <a:lnTo>
                    <a:pt x="148" y="126"/>
                  </a:lnTo>
                  <a:lnTo>
                    <a:pt x="142" y="126"/>
                  </a:lnTo>
                  <a:lnTo>
                    <a:pt x="135" y="126"/>
                  </a:lnTo>
                  <a:lnTo>
                    <a:pt x="121" y="126"/>
                  </a:lnTo>
                  <a:lnTo>
                    <a:pt x="121" y="132"/>
                  </a:lnTo>
                  <a:lnTo>
                    <a:pt x="121" y="138"/>
                  </a:lnTo>
                  <a:lnTo>
                    <a:pt x="115" y="138"/>
                  </a:lnTo>
                  <a:lnTo>
                    <a:pt x="108" y="132"/>
                  </a:lnTo>
                  <a:lnTo>
                    <a:pt x="101" y="132"/>
                  </a:lnTo>
                  <a:lnTo>
                    <a:pt x="94" y="138"/>
                  </a:lnTo>
                  <a:lnTo>
                    <a:pt x="94" y="132"/>
                  </a:lnTo>
                  <a:lnTo>
                    <a:pt x="88" y="132"/>
                  </a:lnTo>
                  <a:lnTo>
                    <a:pt x="81" y="138"/>
                  </a:lnTo>
                  <a:lnTo>
                    <a:pt x="81" y="132"/>
                  </a:lnTo>
                  <a:lnTo>
                    <a:pt x="81" y="126"/>
                  </a:lnTo>
                  <a:lnTo>
                    <a:pt x="81" y="132"/>
                  </a:lnTo>
                  <a:lnTo>
                    <a:pt x="74" y="132"/>
                  </a:lnTo>
                  <a:lnTo>
                    <a:pt x="74" y="138"/>
                  </a:lnTo>
                  <a:lnTo>
                    <a:pt x="81" y="144"/>
                  </a:lnTo>
                  <a:lnTo>
                    <a:pt x="67" y="150"/>
                  </a:lnTo>
                  <a:lnTo>
                    <a:pt x="67" y="144"/>
                  </a:lnTo>
                  <a:lnTo>
                    <a:pt x="61" y="138"/>
                  </a:lnTo>
                  <a:lnTo>
                    <a:pt x="61" y="132"/>
                  </a:lnTo>
                  <a:lnTo>
                    <a:pt x="54" y="132"/>
                  </a:lnTo>
                  <a:lnTo>
                    <a:pt x="54" y="126"/>
                  </a:lnTo>
                  <a:lnTo>
                    <a:pt x="40" y="126"/>
                  </a:lnTo>
                  <a:lnTo>
                    <a:pt x="40" y="120"/>
                  </a:lnTo>
                  <a:lnTo>
                    <a:pt x="40" y="114"/>
                  </a:lnTo>
                  <a:lnTo>
                    <a:pt x="34" y="108"/>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95" name="Freeform 57"/>
            <p:cNvSpPr>
              <a:spLocks/>
            </p:cNvSpPr>
            <p:nvPr/>
          </p:nvSpPr>
          <p:spPr bwMode="auto">
            <a:xfrm>
              <a:off x="5217987" y="2111941"/>
              <a:ext cx="355123" cy="429082"/>
            </a:xfrm>
            <a:custGeom>
              <a:avLst/>
              <a:gdLst>
                <a:gd name="T0" fmla="*/ 2147483647 w 224"/>
                <a:gd name="T1" fmla="*/ 2147483647 h 271"/>
                <a:gd name="T2" fmla="*/ 2147483647 w 224"/>
                <a:gd name="T3" fmla="*/ 2147483647 h 271"/>
                <a:gd name="T4" fmla="*/ 2147483647 w 224"/>
                <a:gd name="T5" fmla="*/ 2147483647 h 271"/>
                <a:gd name="T6" fmla="*/ 2147483647 w 224"/>
                <a:gd name="T7" fmla="*/ 2147483647 h 271"/>
                <a:gd name="T8" fmla="*/ 2147483647 w 224"/>
                <a:gd name="T9" fmla="*/ 2147483647 h 271"/>
                <a:gd name="T10" fmla="*/ 2147483647 w 224"/>
                <a:gd name="T11" fmla="*/ 2147483647 h 271"/>
                <a:gd name="T12" fmla="*/ 2147483647 w 224"/>
                <a:gd name="T13" fmla="*/ 2147483647 h 271"/>
                <a:gd name="T14" fmla="*/ 2147483647 w 224"/>
                <a:gd name="T15" fmla="*/ 2147483647 h 271"/>
                <a:gd name="T16" fmla="*/ 2147483647 w 224"/>
                <a:gd name="T17" fmla="*/ 2147483647 h 271"/>
                <a:gd name="T18" fmla="*/ 2147483647 w 224"/>
                <a:gd name="T19" fmla="*/ 2147483647 h 271"/>
                <a:gd name="T20" fmla="*/ 2147483647 w 224"/>
                <a:gd name="T21" fmla="*/ 2147483647 h 271"/>
                <a:gd name="T22" fmla="*/ 2147483647 w 224"/>
                <a:gd name="T23" fmla="*/ 2147483647 h 271"/>
                <a:gd name="T24" fmla="*/ 2147483647 w 224"/>
                <a:gd name="T25" fmla="*/ 2147483647 h 271"/>
                <a:gd name="T26" fmla="*/ 2147483647 w 224"/>
                <a:gd name="T27" fmla="*/ 2147483647 h 271"/>
                <a:gd name="T28" fmla="*/ 2147483647 w 224"/>
                <a:gd name="T29" fmla="*/ 2147483647 h 271"/>
                <a:gd name="T30" fmla="*/ 2147483647 w 224"/>
                <a:gd name="T31" fmla="*/ 2147483647 h 271"/>
                <a:gd name="T32" fmla="*/ 2147483647 w 224"/>
                <a:gd name="T33" fmla="*/ 2147483647 h 271"/>
                <a:gd name="T34" fmla="*/ 2147483647 w 224"/>
                <a:gd name="T35" fmla="*/ 2147483647 h 271"/>
                <a:gd name="T36" fmla="*/ 2147483647 w 224"/>
                <a:gd name="T37" fmla="*/ 2147483647 h 271"/>
                <a:gd name="T38" fmla="*/ 2147483647 w 224"/>
                <a:gd name="T39" fmla="*/ 2147483647 h 271"/>
                <a:gd name="T40" fmla="*/ 2147483647 w 224"/>
                <a:gd name="T41" fmla="*/ 2147483647 h 271"/>
                <a:gd name="T42" fmla="*/ 2147483647 w 224"/>
                <a:gd name="T43" fmla="*/ 2147483647 h 271"/>
                <a:gd name="T44" fmla="*/ 2147483647 w 224"/>
                <a:gd name="T45" fmla="*/ 2147483647 h 271"/>
                <a:gd name="T46" fmla="*/ 2147483647 w 224"/>
                <a:gd name="T47" fmla="*/ 2147483647 h 271"/>
                <a:gd name="T48" fmla="*/ 2147483647 w 224"/>
                <a:gd name="T49" fmla="*/ 2147483647 h 271"/>
                <a:gd name="T50" fmla="*/ 2147483647 w 224"/>
                <a:gd name="T51" fmla="*/ 2147483647 h 271"/>
                <a:gd name="T52" fmla="*/ 2147483647 w 224"/>
                <a:gd name="T53" fmla="*/ 2147483647 h 271"/>
                <a:gd name="T54" fmla="*/ 2147483647 w 224"/>
                <a:gd name="T55" fmla="*/ 2147483647 h 271"/>
                <a:gd name="T56" fmla="*/ 2147483647 w 224"/>
                <a:gd name="T57" fmla="*/ 2147483647 h 271"/>
                <a:gd name="T58" fmla="*/ 2147483647 w 224"/>
                <a:gd name="T59" fmla="*/ 2147483647 h 271"/>
                <a:gd name="T60" fmla="*/ 2147483647 w 224"/>
                <a:gd name="T61" fmla="*/ 2147483647 h 271"/>
                <a:gd name="T62" fmla="*/ 2147483647 w 224"/>
                <a:gd name="T63" fmla="*/ 2147483647 h 271"/>
                <a:gd name="T64" fmla="*/ 2147483647 w 224"/>
                <a:gd name="T65" fmla="*/ 2147483647 h 271"/>
                <a:gd name="T66" fmla="*/ 2147483647 w 224"/>
                <a:gd name="T67" fmla="*/ 2147483647 h 271"/>
                <a:gd name="T68" fmla="*/ 2147483647 w 224"/>
                <a:gd name="T69" fmla="*/ 2147483647 h 271"/>
                <a:gd name="T70" fmla="*/ 2147483647 w 224"/>
                <a:gd name="T71" fmla="*/ 2147483647 h 271"/>
                <a:gd name="T72" fmla="*/ 2147483647 w 224"/>
                <a:gd name="T73" fmla="*/ 2147483647 h 271"/>
                <a:gd name="T74" fmla="*/ 2147483647 w 224"/>
                <a:gd name="T75" fmla="*/ 2147483647 h 271"/>
                <a:gd name="T76" fmla="*/ 2147483647 w 224"/>
                <a:gd name="T77" fmla="*/ 2147483647 h 271"/>
                <a:gd name="T78" fmla="*/ 2147483647 w 224"/>
                <a:gd name="T79" fmla="*/ 2147483647 h 271"/>
                <a:gd name="T80" fmla="*/ 2147483647 w 224"/>
                <a:gd name="T81" fmla="*/ 2147483647 h 271"/>
                <a:gd name="T82" fmla="*/ 2147483647 w 224"/>
                <a:gd name="T83" fmla="*/ 2147483647 h 271"/>
                <a:gd name="T84" fmla="*/ 2147483647 w 224"/>
                <a:gd name="T85" fmla="*/ 2147483647 h 271"/>
                <a:gd name="T86" fmla="*/ 2147483647 w 224"/>
                <a:gd name="T87" fmla="*/ 2147483647 h 271"/>
                <a:gd name="T88" fmla="*/ 2147483647 w 224"/>
                <a:gd name="T89" fmla="*/ 2147483647 h 271"/>
                <a:gd name="T90" fmla="*/ 2147483647 w 224"/>
                <a:gd name="T91" fmla="*/ 2147483647 h 271"/>
                <a:gd name="T92" fmla="*/ 2147483647 w 224"/>
                <a:gd name="T93" fmla="*/ 2147483647 h 271"/>
                <a:gd name="T94" fmla="*/ 2147483647 w 224"/>
                <a:gd name="T95" fmla="*/ 2147483647 h 271"/>
                <a:gd name="T96" fmla="*/ 2147483647 w 224"/>
                <a:gd name="T97" fmla="*/ 2147483647 h 271"/>
                <a:gd name="T98" fmla="*/ 2147483647 w 224"/>
                <a:gd name="T99" fmla="*/ 2147483647 h 271"/>
                <a:gd name="T100" fmla="*/ 2147483647 w 224"/>
                <a:gd name="T101" fmla="*/ 2147483647 h 271"/>
                <a:gd name="T102" fmla="*/ 2147483647 w 224"/>
                <a:gd name="T103" fmla="*/ 2147483647 h 271"/>
                <a:gd name="T104" fmla="*/ 2147483647 w 224"/>
                <a:gd name="T105" fmla="*/ 2147483647 h 271"/>
                <a:gd name="T106" fmla="*/ 2147483647 w 224"/>
                <a:gd name="T107" fmla="*/ 2147483647 h 271"/>
                <a:gd name="T108" fmla="*/ 2147483647 w 224"/>
                <a:gd name="T109" fmla="*/ 2147483647 h 271"/>
                <a:gd name="T110" fmla="*/ 2147483647 w 224"/>
                <a:gd name="T111" fmla="*/ 2147483647 h 27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24"/>
                <a:gd name="T169" fmla="*/ 0 h 271"/>
                <a:gd name="T170" fmla="*/ 224 w 224"/>
                <a:gd name="T171" fmla="*/ 271 h 2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24" h="271">
                  <a:moveTo>
                    <a:pt x="135" y="210"/>
                  </a:moveTo>
                  <a:lnTo>
                    <a:pt x="128" y="210"/>
                  </a:lnTo>
                  <a:lnTo>
                    <a:pt x="122" y="210"/>
                  </a:lnTo>
                  <a:lnTo>
                    <a:pt x="122" y="216"/>
                  </a:lnTo>
                  <a:lnTo>
                    <a:pt x="128" y="216"/>
                  </a:lnTo>
                  <a:lnTo>
                    <a:pt x="128" y="222"/>
                  </a:lnTo>
                  <a:lnTo>
                    <a:pt x="128" y="228"/>
                  </a:lnTo>
                  <a:lnTo>
                    <a:pt x="122" y="234"/>
                  </a:lnTo>
                  <a:lnTo>
                    <a:pt x="115" y="240"/>
                  </a:lnTo>
                  <a:lnTo>
                    <a:pt x="108" y="240"/>
                  </a:lnTo>
                  <a:lnTo>
                    <a:pt x="108" y="234"/>
                  </a:lnTo>
                  <a:lnTo>
                    <a:pt x="101" y="234"/>
                  </a:lnTo>
                  <a:lnTo>
                    <a:pt x="95" y="234"/>
                  </a:lnTo>
                  <a:lnTo>
                    <a:pt x="95" y="240"/>
                  </a:lnTo>
                  <a:lnTo>
                    <a:pt x="88" y="252"/>
                  </a:lnTo>
                  <a:lnTo>
                    <a:pt x="88" y="264"/>
                  </a:lnTo>
                  <a:lnTo>
                    <a:pt x="88" y="270"/>
                  </a:lnTo>
                  <a:lnTo>
                    <a:pt x="81" y="264"/>
                  </a:lnTo>
                  <a:lnTo>
                    <a:pt x="74" y="258"/>
                  </a:lnTo>
                  <a:lnTo>
                    <a:pt x="61" y="258"/>
                  </a:lnTo>
                  <a:lnTo>
                    <a:pt x="54" y="258"/>
                  </a:lnTo>
                  <a:lnTo>
                    <a:pt x="47" y="258"/>
                  </a:lnTo>
                  <a:lnTo>
                    <a:pt x="41" y="258"/>
                  </a:lnTo>
                  <a:lnTo>
                    <a:pt x="41" y="264"/>
                  </a:lnTo>
                  <a:lnTo>
                    <a:pt x="41" y="270"/>
                  </a:lnTo>
                  <a:lnTo>
                    <a:pt x="34" y="270"/>
                  </a:lnTo>
                  <a:lnTo>
                    <a:pt x="27" y="264"/>
                  </a:lnTo>
                  <a:lnTo>
                    <a:pt x="14" y="258"/>
                  </a:lnTo>
                  <a:lnTo>
                    <a:pt x="14" y="252"/>
                  </a:lnTo>
                  <a:lnTo>
                    <a:pt x="14" y="246"/>
                  </a:lnTo>
                  <a:lnTo>
                    <a:pt x="7" y="246"/>
                  </a:lnTo>
                  <a:lnTo>
                    <a:pt x="7" y="240"/>
                  </a:lnTo>
                  <a:lnTo>
                    <a:pt x="0" y="234"/>
                  </a:lnTo>
                  <a:lnTo>
                    <a:pt x="7" y="228"/>
                  </a:lnTo>
                  <a:lnTo>
                    <a:pt x="7" y="222"/>
                  </a:lnTo>
                  <a:lnTo>
                    <a:pt x="14" y="216"/>
                  </a:lnTo>
                  <a:lnTo>
                    <a:pt x="14" y="198"/>
                  </a:lnTo>
                  <a:lnTo>
                    <a:pt x="27" y="192"/>
                  </a:lnTo>
                  <a:lnTo>
                    <a:pt x="34" y="186"/>
                  </a:lnTo>
                  <a:lnTo>
                    <a:pt x="41" y="186"/>
                  </a:lnTo>
                  <a:lnTo>
                    <a:pt x="41" y="180"/>
                  </a:lnTo>
                  <a:lnTo>
                    <a:pt x="47" y="168"/>
                  </a:lnTo>
                  <a:lnTo>
                    <a:pt x="47" y="162"/>
                  </a:lnTo>
                  <a:lnTo>
                    <a:pt x="47" y="156"/>
                  </a:lnTo>
                  <a:lnTo>
                    <a:pt x="54" y="156"/>
                  </a:lnTo>
                  <a:lnTo>
                    <a:pt x="61" y="150"/>
                  </a:lnTo>
                  <a:lnTo>
                    <a:pt x="68" y="138"/>
                  </a:lnTo>
                  <a:lnTo>
                    <a:pt x="74" y="132"/>
                  </a:lnTo>
                  <a:lnTo>
                    <a:pt x="74" y="108"/>
                  </a:lnTo>
                  <a:lnTo>
                    <a:pt x="81" y="102"/>
                  </a:lnTo>
                  <a:lnTo>
                    <a:pt x="88" y="96"/>
                  </a:lnTo>
                  <a:lnTo>
                    <a:pt x="81" y="96"/>
                  </a:lnTo>
                  <a:lnTo>
                    <a:pt x="88" y="90"/>
                  </a:lnTo>
                  <a:lnTo>
                    <a:pt x="81" y="84"/>
                  </a:lnTo>
                  <a:lnTo>
                    <a:pt x="88" y="72"/>
                  </a:lnTo>
                  <a:lnTo>
                    <a:pt x="81" y="72"/>
                  </a:lnTo>
                  <a:lnTo>
                    <a:pt x="81" y="66"/>
                  </a:lnTo>
                  <a:lnTo>
                    <a:pt x="88" y="66"/>
                  </a:lnTo>
                  <a:lnTo>
                    <a:pt x="88" y="54"/>
                  </a:lnTo>
                  <a:lnTo>
                    <a:pt x="81" y="54"/>
                  </a:lnTo>
                  <a:lnTo>
                    <a:pt x="95" y="36"/>
                  </a:lnTo>
                  <a:lnTo>
                    <a:pt x="101" y="30"/>
                  </a:lnTo>
                  <a:lnTo>
                    <a:pt x="101" y="24"/>
                  </a:lnTo>
                  <a:lnTo>
                    <a:pt x="101" y="18"/>
                  </a:lnTo>
                  <a:lnTo>
                    <a:pt x="108" y="12"/>
                  </a:lnTo>
                  <a:lnTo>
                    <a:pt x="115" y="12"/>
                  </a:lnTo>
                  <a:lnTo>
                    <a:pt x="122" y="6"/>
                  </a:lnTo>
                  <a:lnTo>
                    <a:pt x="128" y="6"/>
                  </a:lnTo>
                  <a:lnTo>
                    <a:pt x="135" y="6"/>
                  </a:lnTo>
                  <a:lnTo>
                    <a:pt x="142" y="6"/>
                  </a:lnTo>
                  <a:lnTo>
                    <a:pt x="149" y="0"/>
                  </a:lnTo>
                  <a:lnTo>
                    <a:pt x="162" y="6"/>
                  </a:lnTo>
                  <a:lnTo>
                    <a:pt x="169" y="12"/>
                  </a:lnTo>
                  <a:lnTo>
                    <a:pt x="169" y="6"/>
                  </a:lnTo>
                  <a:lnTo>
                    <a:pt x="182" y="6"/>
                  </a:lnTo>
                  <a:lnTo>
                    <a:pt x="189" y="6"/>
                  </a:lnTo>
                  <a:lnTo>
                    <a:pt x="196" y="12"/>
                  </a:lnTo>
                  <a:lnTo>
                    <a:pt x="189" y="18"/>
                  </a:lnTo>
                  <a:lnTo>
                    <a:pt x="196" y="24"/>
                  </a:lnTo>
                  <a:lnTo>
                    <a:pt x="216" y="30"/>
                  </a:lnTo>
                  <a:lnTo>
                    <a:pt x="223" y="42"/>
                  </a:lnTo>
                  <a:lnTo>
                    <a:pt x="216" y="42"/>
                  </a:lnTo>
                  <a:lnTo>
                    <a:pt x="209" y="42"/>
                  </a:lnTo>
                  <a:lnTo>
                    <a:pt x="203" y="48"/>
                  </a:lnTo>
                  <a:lnTo>
                    <a:pt x="189" y="48"/>
                  </a:lnTo>
                  <a:lnTo>
                    <a:pt x="189" y="54"/>
                  </a:lnTo>
                  <a:lnTo>
                    <a:pt x="182" y="48"/>
                  </a:lnTo>
                  <a:lnTo>
                    <a:pt x="176" y="54"/>
                  </a:lnTo>
                  <a:lnTo>
                    <a:pt x="162" y="60"/>
                  </a:lnTo>
                  <a:lnTo>
                    <a:pt x="162" y="78"/>
                  </a:lnTo>
                  <a:lnTo>
                    <a:pt x="155" y="84"/>
                  </a:lnTo>
                  <a:lnTo>
                    <a:pt x="149" y="102"/>
                  </a:lnTo>
                  <a:lnTo>
                    <a:pt x="162" y="108"/>
                  </a:lnTo>
                  <a:lnTo>
                    <a:pt x="169" y="114"/>
                  </a:lnTo>
                  <a:lnTo>
                    <a:pt x="169" y="120"/>
                  </a:lnTo>
                  <a:lnTo>
                    <a:pt x="162" y="126"/>
                  </a:lnTo>
                  <a:lnTo>
                    <a:pt x="162" y="132"/>
                  </a:lnTo>
                  <a:lnTo>
                    <a:pt x="162" y="138"/>
                  </a:lnTo>
                  <a:lnTo>
                    <a:pt x="155" y="138"/>
                  </a:lnTo>
                  <a:lnTo>
                    <a:pt x="149" y="138"/>
                  </a:lnTo>
                  <a:lnTo>
                    <a:pt x="149" y="144"/>
                  </a:lnTo>
                  <a:lnTo>
                    <a:pt x="142" y="156"/>
                  </a:lnTo>
                  <a:lnTo>
                    <a:pt x="135" y="162"/>
                  </a:lnTo>
                  <a:lnTo>
                    <a:pt x="128" y="168"/>
                  </a:lnTo>
                  <a:lnTo>
                    <a:pt x="135" y="168"/>
                  </a:lnTo>
                  <a:lnTo>
                    <a:pt x="142" y="168"/>
                  </a:lnTo>
                  <a:lnTo>
                    <a:pt x="149" y="174"/>
                  </a:lnTo>
                  <a:lnTo>
                    <a:pt x="142" y="174"/>
                  </a:lnTo>
                  <a:lnTo>
                    <a:pt x="142" y="186"/>
                  </a:lnTo>
                  <a:lnTo>
                    <a:pt x="142" y="192"/>
                  </a:lnTo>
                  <a:lnTo>
                    <a:pt x="142" y="198"/>
                  </a:lnTo>
                  <a:lnTo>
                    <a:pt x="142" y="204"/>
                  </a:lnTo>
                  <a:lnTo>
                    <a:pt x="135" y="210"/>
                  </a:lnTo>
                </a:path>
              </a:pathLst>
            </a:custGeom>
            <a:solidFill>
              <a:srgbClr val="F5800B"/>
            </a:solidFill>
            <a:ln w="12700">
              <a:solidFill>
                <a:schemeClr val="accent2"/>
              </a:solidFill>
              <a:round/>
              <a:headEnd type="none" w="sm" len="sm"/>
              <a:tailEnd type="none" w="sm" len="sm"/>
            </a:ln>
          </p:spPr>
          <p:txBody>
            <a:bodyPr wrap="none" anchor="ctr"/>
            <a:lstStyle/>
            <a:p>
              <a:endParaRPr lang="en-US" sz="1600">
                <a:solidFill>
                  <a:srgbClr val="F5800B"/>
                </a:solidFill>
                <a:latin typeface="Calibri" pitchFamily="34" charset="0"/>
              </a:endParaRPr>
            </a:p>
          </p:txBody>
        </p:sp>
        <p:sp>
          <p:nvSpPr>
            <p:cNvPr id="14396" name="Freeform 58"/>
            <p:cNvSpPr>
              <a:spLocks/>
            </p:cNvSpPr>
            <p:nvPr/>
          </p:nvSpPr>
          <p:spPr bwMode="auto">
            <a:xfrm>
              <a:off x="6752546" y="4018257"/>
              <a:ext cx="279793" cy="219877"/>
            </a:xfrm>
            <a:custGeom>
              <a:avLst/>
              <a:gdLst>
                <a:gd name="T0" fmla="*/ 2147483647 w 177"/>
                <a:gd name="T1" fmla="*/ 2147483647 h 139"/>
                <a:gd name="T2" fmla="*/ 2147483647 w 177"/>
                <a:gd name="T3" fmla="*/ 2147483647 h 139"/>
                <a:gd name="T4" fmla="*/ 2147483647 w 177"/>
                <a:gd name="T5" fmla="*/ 0 h 139"/>
                <a:gd name="T6" fmla="*/ 2147483647 w 177"/>
                <a:gd name="T7" fmla="*/ 2147483647 h 139"/>
                <a:gd name="T8" fmla="*/ 2147483647 w 177"/>
                <a:gd name="T9" fmla="*/ 2147483647 h 139"/>
                <a:gd name="T10" fmla="*/ 2147483647 w 177"/>
                <a:gd name="T11" fmla="*/ 2147483647 h 139"/>
                <a:gd name="T12" fmla="*/ 2147483647 w 177"/>
                <a:gd name="T13" fmla="*/ 2147483647 h 139"/>
                <a:gd name="T14" fmla="*/ 2147483647 w 177"/>
                <a:gd name="T15" fmla="*/ 2147483647 h 139"/>
                <a:gd name="T16" fmla="*/ 2147483647 w 177"/>
                <a:gd name="T17" fmla="*/ 2147483647 h 139"/>
                <a:gd name="T18" fmla="*/ 2147483647 w 177"/>
                <a:gd name="T19" fmla="*/ 2147483647 h 139"/>
                <a:gd name="T20" fmla="*/ 2147483647 w 177"/>
                <a:gd name="T21" fmla="*/ 2147483647 h 139"/>
                <a:gd name="T22" fmla="*/ 2147483647 w 177"/>
                <a:gd name="T23" fmla="*/ 2147483647 h 139"/>
                <a:gd name="T24" fmla="*/ 2147483647 w 177"/>
                <a:gd name="T25" fmla="*/ 2147483647 h 139"/>
                <a:gd name="T26" fmla="*/ 2147483647 w 177"/>
                <a:gd name="T27" fmla="*/ 2147483647 h 139"/>
                <a:gd name="T28" fmla="*/ 2147483647 w 177"/>
                <a:gd name="T29" fmla="*/ 2147483647 h 139"/>
                <a:gd name="T30" fmla="*/ 2147483647 w 177"/>
                <a:gd name="T31" fmla="*/ 2147483647 h 139"/>
                <a:gd name="T32" fmla="*/ 2147483647 w 177"/>
                <a:gd name="T33" fmla="*/ 2147483647 h 139"/>
                <a:gd name="T34" fmla="*/ 2147483647 w 177"/>
                <a:gd name="T35" fmla="*/ 2147483647 h 139"/>
                <a:gd name="T36" fmla="*/ 2147483647 w 177"/>
                <a:gd name="T37" fmla="*/ 2147483647 h 139"/>
                <a:gd name="T38" fmla="*/ 2147483647 w 177"/>
                <a:gd name="T39" fmla="*/ 2147483647 h 139"/>
                <a:gd name="T40" fmla="*/ 2147483647 w 177"/>
                <a:gd name="T41" fmla="*/ 2147483647 h 139"/>
                <a:gd name="T42" fmla="*/ 2147483647 w 177"/>
                <a:gd name="T43" fmla="*/ 2147483647 h 139"/>
                <a:gd name="T44" fmla="*/ 2147483647 w 177"/>
                <a:gd name="T45" fmla="*/ 2147483647 h 139"/>
                <a:gd name="T46" fmla="*/ 2147483647 w 177"/>
                <a:gd name="T47" fmla="*/ 2147483647 h 139"/>
                <a:gd name="T48" fmla="*/ 2147483647 w 177"/>
                <a:gd name="T49" fmla="*/ 2147483647 h 139"/>
                <a:gd name="T50" fmla="*/ 2147483647 w 177"/>
                <a:gd name="T51" fmla="*/ 2147483647 h 139"/>
                <a:gd name="T52" fmla="*/ 2147483647 w 177"/>
                <a:gd name="T53" fmla="*/ 2147483647 h 139"/>
                <a:gd name="T54" fmla="*/ 2147483647 w 177"/>
                <a:gd name="T55" fmla="*/ 2147483647 h 139"/>
                <a:gd name="T56" fmla="*/ 2147483647 w 177"/>
                <a:gd name="T57" fmla="*/ 2147483647 h 139"/>
                <a:gd name="T58" fmla="*/ 2147483647 w 177"/>
                <a:gd name="T59" fmla="*/ 2147483647 h 139"/>
                <a:gd name="T60" fmla="*/ 2147483647 w 177"/>
                <a:gd name="T61" fmla="*/ 2147483647 h 139"/>
                <a:gd name="T62" fmla="*/ 2147483647 w 177"/>
                <a:gd name="T63" fmla="*/ 2147483647 h 139"/>
                <a:gd name="T64" fmla="*/ 2147483647 w 177"/>
                <a:gd name="T65" fmla="*/ 2147483647 h 139"/>
                <a:gd name="T66" fmla="*/ 2147483647 w 177"/>
                <a:gd name="T67" fmla="*/ 2147483647 h 139"/>
                <a:gd name="T68" fmla="*/ 2147483647 w 177"/>
                <a:gd name="T69" fmla="*/ 2147483647 h 139"/>
                <a:gd name="T70" fmla="*/ 2147483647 w 177"/>
                <a:gd name="T71" fmla="*/ 2147483647 h 139"/>
                <a:gd name="T72" fmla="*/ 2147483647 w 177"/>
                <a:gd name="T73" fmla="*/ 2147483647 h 139"/>
                <a:gd name="T74" fmla="*/ 2147483647 w 177"/>
                <a:gd name="T75" fmla="*/ 2147483647 h 139"/>
                <a:gd name="T76" fmla="*/ 2147483647 w 177"/>
                <a:gd name="T77" fmla="*/ 2147483647 h 139"/>
                <a:gd name="T78" fmla="*/ 2147483647 w 177"/>
                <a:gd name="T79" fmla="*/ 2147483647 h 139"/>
                <a:gd name="T80" fmla="*/ 2147483647 w 177"/>
                <a:gd name="T81" fmla="*/ 2147483647 h 139"/>
                <a:gd name="T82" fmla="*/ 2147483647 w 177"/>
                <a:gd name="T83" fmla="*/ 2147483647 h 139"/>
                <a:gd name="T84" fmla="*/ 2147483647 w 177"/>
                <a:gd name="T85" fmla="*/ 2147483647 h 139"/>
                <a:gd name="T86" fmla="*/ 0 w 177"/>
                <a:gd name="T87" fmla="*/ 2147483647 h 139"/>
                <a:gd name="T88" fmla="*/ 2147483647 w 177"/>
                <a:gd name="T89" fmla="*/ 2147483647 h 139"/>
                <a:gd name="T90" fmla="*/ 2147483647 w 177"/>
                <a:gd name="T91" fmla="*/ 2147483647 h 139"/>
                <a:gd name="T92" fmla="*/ 2147483647 w 177"/>
                <a:gd name="T93" fmla="*/ 2147483647 h 139"/>
                <a:gd name="T94" fmla="*/ 2147483647 w 177"/>
                <a:gd name="T95" fmla="*/ 2147483647 h 139"/>
                <a:gd name="T96" fmla="*/ 2147483647 w 177"/>
                <a:gd name="T97" fmla="*/ 2147483647 h 139"/>
                <a:gd name="T98" fmla="*/ 2147483647 w 177"/>
                <a:gd name="T99" fmla="*/ 2147483647 h 139"/>
                <a:gd name="T100" fmla="*/ 2147483647 w 177"/>
                <a:gd name="T101" fmla="*/ 2147483647 h 139"/>
                <a:gd name="T102" fmla="*/ 2147483647 w 177"/>
                <a:gd name="T103" fmla="*/ 2147483647 h 139"/>
                <a:gd name="T104" fmla="*/ 2147483647 w 177"/>
                <a:gd name="T105" fmla="*/ 2147483647 h 139"/>
                <a:gd name="T106" fmla="*/ 2147483647 w 177"/>
                <a:gd name="T107" fmla="*/ 2147483647 h 13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7"/>
                <a:gd name="T163" fmla="*/ 0 h 139"/>
                <a:gd name="T164" fmla="*/ 177 w 177"/>
                <a:gd name="T165" fmla="*/ 139 h 13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7" h="139">
                  <a:moveTo>
                    <a:pt x="115" y="12"/>
                  </a:moveTo>
                  <a:lnTo>
                    <a:pt x="122" y="12"/>
                  </a:lnTo>
                  <a:lnTo>
                    <a:pt x="129" y="6"/>
                  </a:lnTo>
                  <a:lnTo>
                    <a:pt x="135" y="6"/>
                  </a:lnTo>
                  <a:lnTo>
                    <a:pt x="135" y="0"/>
                  </a:lnTo>
                  <a:lnTo>
                    <a:pt x="142" y="0"/>
                  </a:lnTo>
                  <a:lnTo>
                    <a:pt x="149" y="0"/>
                  </a:lnTo>
                  <a:lnTo>
                    <a:pt x="149" y="12"/>
                  </a:lnTo>
                  <a:lnTo>
                    <a:pt x="149" y="24"/>
                  </a:lnTo>
                  <a:lnTo>
                    <a:pt x="156" y="24"/>
                  </a:lnTo>
                  <a:lnTo>
                    <a:pt x="162" y="30"/>
                  </a:lnTo>
                  <a:lnTo>
                    <a:pt x="176" y="30"/>
                  </a:lnTo>
                  <a:lnTo>
                    <a:pt x="169" y="30"/>
                  </a:lnTo>
                  <a:lnTo>
                    <a:pt x="162" y="30"/>
                  </a:lnTo>
                  <a:lnTo>
                    <a:pt x="156" y="30"/>
                  </a:lnTo>
                  <a:lnTo>
                    <a:pt x="149" y="30"/>
                  </a:lnTo>
                  <a:lnTo>
                    <a:pt x="149" y="36"/>
                  </a:lnTo>
                  <a:lnTo>
                    <a:pt x="156" y="42"/>
                  </a:lnTo>
                  <a:lnTo>
                    <a:pt x="156" y="48"/>
                  </a:lnTo>
                  <a:lnTo>
                    <a:pt x="162" y="48"/>
                  </a:lnTo>
                  <a:lnTo>
                    <a:pt x="156" y="48"/>
                  </a:lnTo>
                  <a:lnTo>
                    <a:pt x="149" y="54"/>
                  </a:lnTo>
                  <a:lnTo>
                    <a:pt x="156" y="60"/>
                  </a:lnTo>
                  <a:lnTo>
                    <a:pt x="156" y="66"/>
                  </a:lnTo>
                  <a:lnTo>
                    <a:pt x="156" y="72"/>
                  </a:lnTo>
                  <a:lnTo>
                    <a:pt x="149" y="66"/>
                  </a:lnTo>
                  <a:lnTo>
                    <a:pt x="142" y="72"/>
                  </a:lnTo>
                  <a:lnTo>
                    <a:pt x="135" y="78"/>
                  </a:lnTo>
                  <a:lnTo>
                    <a:pt x="135" y="84"/>
                  </a:lnTo>
                  <a:lnTo>
                    <a:pt x="142" y="84"/>
                  </a:lnTo>
                  <a:lnTo>
                    <a:pt x="149" y="90"/>
                  </a:lnTo>
                  <a:lnTo>
                    <a:pt x="156" y="96"/>
                  </a:lnTo>
                  <a:lnTo>
                    <a:pt x="156" y="102"/>
                  </a:lnTo>
                  <a:lnTo>
                    <a:pt x="149" y="108"/>
                  </a:lnTo>
                  <a:lnTo>
                    <a:pt x="156" y="114"/>
                  </a:lnTo>
                  <a:lnTo>
                    <a:pt x="156" y="120"/>
                  </a:lnTo>
                  <a:lnTo>
                    <a:pt x="149" y="120"/>
                  </a:lnTo>
                  <a:lnTo>
                    <a:pt x="142" y="120"/>
                  </a:lnTo>
                  <a:lnTo>
                    <a:pt x="135" y="114"/>
                  </a:lnTo>
                  <a:lnTo>
                    <a:pt x="129" y="114"/>
                  </a:lnTo>
                  <a:lnTo>
                    <a:pt x="129" y="120"/>
                  </a:lnTo>
                  <a:lnTo>
                    <a:pt x="122" y="126"/>
                  </a:lnTo>
                  <a:lnTo>
                    <a:pt x="115" y="126"/>
                  </a:lnTo>
                  <a:lnTo>
                    <a:pt x="115" y="132"/>
                  </a:lnTo>
                  <a:lnTo>
                    <a:pt x="108" y="132"/>
                  </a:lnTo>
                  <a:lnTo>
                    <a:pt x="95" y="138"/>
                  </a:lnTo>
                  <a:lnTo>
                    <a:pt x="88" y="138"/>
                  </a:lnTo>
                  <a:lnTo>
                    <a:pt x="95" y="126"/>
                  </a:lnTo>
                  <a:lnTo>
                    <a:pt x="95" y="120"/>
                  </a:lnTo>
                  <a:lnTo>
                    <a:pt x="102" y="120"/>
                  </a:lnTo>
                  <a:lnTo>
                    <a:pt x="108" y="120"/>
                  </a:lnTo>
                  <a:lnTo>
                    <a:pt x="108" y="114"/>
                  </a:lnTo>
                  <a:lnTo>
                    <a:pt x="115" y="114"/>
                  </a:lnTo>
                  <a:lnTo>
                    <a:pt x="122" y="102"/>
                  </a:lnTo>
                  <a:lnTo>
                    <a:pt x="129" y="96"/>
                  </a:lnTo>
                  <a:lnTo>
                    <a:pt x="129" y="90"/>
                  </a:lnTo>
                  <a:lnTo>
                    <a:pt x="122" y="84"/>
                  </a:lnTo>
                  <a:lnTo>
                    <a:pt x="115" y="84"/>
                  </a:lnTo>
                  <a:lnTo>
                    <a:pt x="108" y="84"/>
                  </a:lnTo>
                  <a:lnTo>
                    <a:pt x="95" y="72"/>
                  </a:lnTo>
                  <a:lnTo>
                    <a:pt x="88" y="66"/>
                  </a:lnTo>
                  <a:lnTo>
                    <a:pt x="81" y="60"/>
                  </a:lnTo>
                  <a:lnTo>
                    <a:pt x="75" y="60"/>
                  </a:lnTo>
                  <a:lnTo>
                    <a:pt x="75" y="54"/>
                  </a:lnTo>
                  <a:lnTo>
                    <a:pt x="75" y="60"/>
                  </a:lnTo>
                  <a:lnTo>
                    <a:pt x="75" y="54"/>
                  </a:lnTo>
                  <a:lnTo>
                    <a:pt x="68" y="54"/>
                  </a:lnTo>
                  <a:lnTo>
                    <a:pt x="68" y="60"/>
                  </a:lnTo>
                  <a:lnTo>
                    <a:pt x="68" y="54"/>
                  </a:lnTo>
                  <a:lnTo>
                    <a:pt x="68" y="60"/>
                  </a:lnTo>
                  <a:lnTo>
                    <a:pt x="61" y="60"/>
                  </a:lnTo>
                  <a:lnTo>
                    <a:pt x="54" y="66"/>
                  </a:lnTo>
                  <a:lnTo>
                    <a:pt x="54" y="72"/>
                  </a:lnTo>
                  <a:lnTo>
                    <a:pt x="48" y="72"/>
                  </a:lnTo>
                  <a:lnTo>
                    <a:pt x="41" y="72"/>
                  </a:lnTo>
                  <a:lnTo>
                    <a:pt x="48" y="72"/>
                  </a:lnTo>
                  <a:lnTo>
                    <a:pt x="41" y="66"/>
                  </a:lnTo>
                  <a:lnTo>
                    <a:pt x="27" y="66"/>
                  </a:lnTo>
                  <a:lnTo>
                    <a:pt x="27" y="60"/>
                  </a:lnTo>
                  <a:lnTo>
                    <a:pt x="21" y="66"/>
                  </a:lnTo>
                  <a:lnTo>
                    <a:pt x="21" y="72"/>
                  </a:lnTo>
                  <a:lnTo>
                    <a:pt x="21" y="78"/>
                  </a:lnTo>
                  <a:lnTo>
                    <a:pt x="14" y="78"/>
                  </a:lnTo>
                  <a:lnTo>
                    <a:pt x="7" y="72"/>
                  </a:lnTo>
                  <a:lnTo>
                    <a:pt x="14" y="60"/>
                  </a:lnTo>
                  <a:lnTo>
                    <a:pt x="7" y="48"/>
                  </a:lnTo>
                  <a:lnTo>
                    <a:pt x="7" y="42"/>
                  </a:lnTo>
                  <a:lnTo>
                    <a:pt x="0" y="30"/>
                  </a:lnTo>
                  <a:lnTo>
                    <a:pt x="0" y="24"/>
                  </a:lnTo>
                  <a:lnTo>
                    <a:pt x="7" y="24"/>
                  </a:lnTo>
                  <a:lnTo>
                    <a:pt x="14" y="24"/>
                  </a:lnTo>
                  <a:lnTo>
                    <a:pt x="21" y="24"/>
                  </a:lnTo>
                  <a:lnTo>
                    <a:pt x="27" y="18"/>
                  </a:lnTo>
                  <a:lnTo>
                    <a:pt x="34" y="18"/>
                  </a:lnTo>
                  <a:lnTo>
                    <a:pt x="34" y="24"/>
                  </a:lnTo>
                  <a:lnTo>
                    <a:pt x="41" y="24"/>
                  </a:lnTo>
                  <a:lnTo>
                    <a:pt x="48" y="24"/>
                  </a:lnTo>
                  <a:lnTo>
                    <a:pt x="54" y="24"/>
                  </a:lnTo>
                  <a:lnTo>
                    <a:pt x="54" y="18"/>
                  </a:lnTo>
                  <a:lnTo>
                    <a:pt x="61" y="24"/>
                  </a:lnTo>
                  <a:lnTo>
                    <a:pt x="68" y="24"/>
                  </a:lnTo>
                  <a:lnTo>
                    <a:pt x="68" y="18"/>
                  </a:lnTo>
                  <a:lnTo>
                    <a:pt x="75" y="18"/>
                  </a:lnTo>
                  <a:lnTo>
                    <a:pt x="75" y="6"/>
                  </a:lnTo>
                  <a:lnTo>
                    <a:pt x="81" y="6"/>
                  </a:lnTo>
                  <a:lnTo>
                    <a:pt x="88" y="6"/>
                  </a:lnTo>
                  <a:lnTo>
                    <a:pt x="102" y="6"/>
                  </a:lnTo>
                  <a:lnTo>
                    <a:pt x="102" y="12"/>
                  </a:lnTo>
                  <a:lnTo>
                    <a:pt x="115" y="12"/>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97" name="Freeform 59"/>
            <p:cNvSpPr>
              <a:spLocks/>
            </p:cNvSpPr>
            <p:nvPr/>
          </p:nvSpPr>
          <p:spPr bwMode="auto">
            <a:xfrm>
              <a:off x="4361389" y="1672186"/>
              <a:ext cx="206617" cy="288189"/>
            </a:xfrm>
            <a:custGeom>
              <a:avLst/>
              <a:gdLst>
                <a:gd name="T0" fmla="*/ 2147483647 w 131"/>
                <a:gd name="T1" fmla="*/ 2147483647 h 181"/>
                <a:gd name="T2" fmla="*/ 2147483647 w 131"/>
                <a:gd name="T3" fmla="*/ 2147483647 h 181"/>
                <a:gd name="T4" fmla="*/ 2147483647 w 131"/>
                <a:gd name="T5" fmla="*/ 2147483647 h 181"/>
                <a:gd name="T6" fmla="*/ 2147483647 w 131"/>
                <a:gd name="T7" fmla="*/ 2147483647 h 181"/>
                <a:gd name="T8" fmla="*/ 2147483647 w 131"/>
                <a:gd name="T9" fmla="*/ 2147483647 h 181"/>
                <a:gd name="T10" fmla="*/ 2147483647 w 131"/>
                <a:gd name="T11" fmla="*/ 2147483647 h 181"/>
                <a:gd name="T12" fmla="*/ 2147483647 w 131"/>
                <a:gd name="T13" fmla="*/ 2147483647 h 181"/>
                <a:gd name="T14" fmla="*/ 2147483647 w 131"/>
                <a:gd name="T15" fmla="*/ 2147483647 h 181"/>
                <a:gd name="T16" fmla="*/ 2147483647 w 131"/>
                <a:gd name="T17" fmla="*/ 2147483647 h 181"/>
                <a:gd name="T18" fmla="*/ 2147483647 w 131"/>
                <a:gd name="T19" fmla="*/ 2147483647 h 181"/>
                <a:gd name="T20" fmla="*/ 2147483647 w 131"/>
                <a:gd name="T21" fmla="*/ 2147483647 h 181"/>
                <a:gd name="T22" fmla="*/ 2147483647 w 131"/>
                <a:gd name="T23" fmla="*/ 2147483647 h 181"/>
                <a:gd name="T24" fmla="*/ 2147483647 w 131"/>
                <a:gd name="T25" fmla="*/ 2147483647 h 181"/>
                <a:gd name="T26" fmla="*/ 2147483647 w 131"/>
                <a:gd name="T27" fmla="*/ 2147483647 h 181"/>
                <a:gd name="T28" fmla="*/ 2147483647 w 131"/>
                <a:gd name="T29" fmla="*/ 2147483647 h 181"/>
                <a:gd name="T30" fmla="*/ 2147483647 w 131"/>
                <a:gd name="T31" fmla="*/ 2147483647 h 181"/>
                <a:gd name="T32" fmla="*/ 2147483647 w 131"/>
                <a:gd name="T33" fmla="*/ 2147483647 h 181"/>
                <a:gd name="T34" fmla="*/ 2147483647 w 131"/>
                <a:gd name="T35" fmla="*/ 2147483647 h 181"/>
                <a:gd name="T36" fmla="*/ 2147483647 w 131"/>
                <a:gd name="T37" fmla="*/ 2147483647 h 181"/>
                <a:gd name="T38" fmla="*/ 2147483647 w 131"/>
                <a:gd name="T39" fmla="*/ 2147483647 h 181"/>
                <a:gd name="T40" fmla="*/ 2147483647 w 131"/>
                <a:gd name="T41" fmla="*/ 2147483647 h 181"/>
                <a:gd name="T42" fmla="*/ 2147483647 w 131"/>
                <a:gd name="T43" fmla="*/ 2147483647 h 181"/>
                <a:gd name="T44" fmla="*/ 2147483647 w 131"/>
                <a:gd name="T45" fmla="*/ 0 h 181"/>
                <a:gd name="T46" fmla="*/ 2147483647 w 131"/>
                <a:gd name="T47" fmla="*/ 2147483647 h 181"/>
                <a:gd name="T48" fmla="*/ 2147483647 w 131"/>
                <a:gd name="T49" fmla="*/ 2147483647 h 181"/>
                <a:gd name="T50" fmla="*/ 2147483647 w 131"/>
                <a:gd name="T51" fmla="*/ 2147483647 h 181"/>
                <a:gd name="T52" fmla="*/ 2147483647 w 131"/>
                <a:gd name="T53" fmla="*/ 2147483647 h 181"/>
                <a:gd name="T54" fmla="*/ 2147483647 w 131"/>
                <a:gd name="T55" fmla="*/ 2147483647 h 181"/>
                <a:gd name="T56" fmla="*/ 2147483647 w 131"/>
                <a:gd name="T57" fmla="*/ 2147483647 h 181"/>
                <a:gd name="T58" fmla="*/ 2147483647 w 131"/>
                <a:gd name="T59" fmla="*/ 2147483647 h 181"/>
                <a:gd name="T60" fmla="*/ 2147483647 w 131"/>
                <a:gd name="T61" fmla="*/ 2147483647 h 181"/>
                <a:gd name="T62" fmla="*/ 2147483647 w 131"/>
                <a:gd name="T63" fmla="*/ 2147483647 h 181"/>
                <a:gd name="T64" fmla="*/ 2147483647 w 131"/>
                <a:gd name="T65" fmla="*/ 2147483647 h 181"/>
                <a:gd name="T66" fmla="*/ 2147483647 w 131"/>
                <a:gd name="T67" fmla="*/ 2147483647 h 181"/>
                <a:gd name="T68" fmla="*/ 2147483647 w 131"/>
                <a:gd name="T69" fmla="*/ 2147483647 h 181"/>
                <a:gd name="T70" fmla="*/ 2147483647 w 131"/>
                <a:gd name="T71" fmla="*/ 2147483647 h 181"/>
                <a:gd name="T72" fmla="*/ 2147483647 w 131"/>
                <a:gd name="T73" fmla="*/ 2147483647 h 181"/>
                <a:gd name="T74" fmla="*/ 2147483647 w 131"/>
                <a:gd name="T75" fmla="*/ 2147483647 h 181"/>
                <a:gd name="T76" fmla="*/ 2147483647 w 131"/>
                <a:gd name="T77" fmla="*/ 2147483647 h 181"/>
                <a:gd name="T78" fmla="*/ 2147483647 w 131"/>
                <a:gd name="T79" fmla="*/ 2147483647 h 181"/>
                <a:gd name="T80" fmla="*/ 2147483647 w 131"/>
                <a:gd name="T81" fmla="*/ 2147483647 h 181"/>
                <a:gd name="T82" fmla="*/ 2147483647 w 131"/>
                <a:gd name="T83" fmla="*/ 2147483647 h 181"/>
                <a:gd name="T84" fmla="*/ 2147483647 w 131"/>
                <a:gd name="T85" fmla="*/ 2147483647 h 181"/>
                <a:gd name="T86" fmla="*/ 2147483647 w 131"/>
                <a:gd name="T87" fmla="*/ 2147483647 h 181"/>
                <a:gd name="T88" fmla="*/ 2147483647 w 131"/>
                <a:gd name="T89" fmla="*/ 2147483647 h 181"/>
                <a:gd name="T90" fmla="*/ 2147483647 w 131"/>
                <a:gd name="T91" fmla="*/ 2147483647 h 181"/>
                <a:gd name="T92" fmla="*/ 2147483647 w 131"/>
                <a:gd name="T93" fmla="*/ 2147483647 h 181"/>
                <a:gd name="T94" fmla="*/ 2147483647 w 131"/>
                <a:gd name="T95" fmla="*/ 2147483647 h 181"/>
                <a:gd name="T96" fmla="*/ 2147483647 w 131"/>
                <a:gd name="T97" fmla="*/ 2147483647 h 181"/>
                <a:gd name="T98" fmla="*/ 2147483647 w 131"/>
                <a:gd name="T99" fmla="*/ 2147483647 h 1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1"/>
                <a:gd name="T151" fmla="*/ 0 h 181"/>
                <a:gd name="T152" fmla="*/ 131 w 131"/>
                <a:gd name="T153" fmla="*/ 181 h 18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1" h="181">
                  <a:moveTo>
                    <a:pt x="55" y="162"/>
                  </a:moveTo>
                  <a:lnTo>
                    <a:pt x="55" y="174"/>
                  </a:lnTo>
                  <a:lnTo>
                    <a:pt x="48" y="174"/>
                  </a:lnTo>
                  <a:lnTo>
                    <a:pt x="34" y="168"/>
                  </a:lnTo>
                  <a:lnTo>
                    <a:pt x="41" y="168"/>
                  </a:lnTo>
                  <a:lnTo>
                    <a:pt x="41" y="162"/>
                  </a:lnTo>
                  <a:lnTo>
                    <a:pt x="48" y="162"/>
                  </a:lnTo>
                  <a:lnTo>
                    <a:pt x="41" y="156"/>
                  </a:lnTo>
                  <a:lnTo>
                    <a:pt x="41" y="150"/>
                  </a:lnTo>
                  <a:lnTo>
                    <a:pt x="34" y="156"/>
                  </a:lnTo>
                  <a:lnTo>
                    <a:pt x="27" y="144"/>
                  </a:lnTo>
                  <a:lnTo>
                    <a:pt x="21" y="144"/>
                  </a:lnTo>
                  <a:lnTo>
                    <a:pt x="21" y="150"/>
                  </a:lnTo>
                  <a:lnTo>
                    <a:pt x="21" y="144"/>
                  </a:lnTo>
                  <a:lnTo>
                    <a:pt x="21" y="132"/>
                  </a:lnTo>
                  <a:lnTo>
                    <a:pt x="21" y="126"/>
                  </a:lnTo>
                  <a:lnTo>
                    <a:pt x="21" y="120"/>
                  </a:lnTo>
                  <a:lnTo>
                    <a:pt x="21" y="114"/>
                  </a:lnTo>
                  <a:lnTo>
                    <a:pt x="21" y="108"/>
                  </a:lnTo>
                  <a:lnTo>
                    <a:pt x="21" y="102"/>
                  </a:lnTo>
                  <a:lnTo>
                    <a:pt x="21" y="96"/>
                  </a:lnTo>
                  <a:lnTo>
                    <a:pt x="21" y="90"/>
                  </a:lnTo>
                  <a:lnTo>
                    <a:pt x="21" y="84"/>
                  </a:lnTo>
                  <a:lnTo>
                    <a:pt x="21" y="78"/>
                  </a:lnTo>
                  <a:lnTo>
                    <a:pt x="14" y="72"/>
                  </a:lnTo>
                  <a:lnTo>
                    <a:pt x="7" y="72"/>
                  </a:lnTo>
                  <a:lnTo>
                    <a:pt x="14" y="66"/>
                  </a:lnTo>
                  <a:lnTo>
                    <a:pt x="7" y="66"/>
                  </a:lnTo>
                  <a:lnTo>
                    <a:pt x="0" y="54"/>
                  </a:lnTo>
                  <a:lnTo>
                    <a:pt x="7" y="54"/>
                  </a:lnTo>
                  <a:lnTo>
                    <a:pt x="7" y="48"/>
                  </a:lnTo>
                  <a:lnTo>
                    <a:pt x="14" y="54"/>
                  </a:lnTo>
                  <a:lnTo>
                    <a:pt x="21" y="54"/>
                  </a:lnTo>
                  <a:lnTo>
                    <a:pt x="21" y="48"/>
                  </a:lnTo>
                  <a:lnTo>
                    <a:pt x="14" y="42"/>
                  </a:lnTo>
                  <a:lnTo>
                    <a:pt x="14" y="36"/>
                  </a:lnTo>
                  <a:lnTo>
                    <a:pt x="14" y="30"/>
                  </a:lnTo>
                  <a:lnTo>
                    <a:pt x="7" y="30"/>
                  </a:lnTo>
                  <a:lnTo>
                    <a:pt x="14" y="30"/>
                  </a:lnTo>
                  <a:lnTo>
                    <a:pt x="14" y="24"/>
                  </a:lnTo>
                  <a:lnTo>
                    <a:pt x="14" y="18"/>
                  </a:lnTo>
                  <a:lnTo>
                    <a:pt x="14" y="12"/>
                  </a:lnTo>
                  <a:lnTo>
                    <a:pt x="21" y="12"/>
                  </a:lnTo>
                  <a:lnTo>
                    <a:pt x="21" y="6"/>
                  </a:lnTo>
                  <a:lnTo>
                    <a:pt x="27" y="12"/>
                  </a:lnTo>
                  <a:lnTo>
                    <a:pt x="34" y="0"/>
                  </a:lnTo>
                  <a:lnTo>
                    <a:pt x="41" y="6"/>
                  </a:lnTo>
                  <a:lnTo>
                    <a:pt x="48" y="6"/>
                  </a:lnTo>
                  <a:lnTo>
                    <a:pt x="48" y="12"/>
                  </a:lnTo>
                  <a:lnTo>
                    <a:pt x="55" y="12"/>
                  </a:lnTo>
                  <a:lnTo>
                    <a:pt x="62" y="6"/>
                  </a:lnTo>
                  <a:lnTo>
                    <a:pt x="62" y="12"/>
                  </a:lnTo>
                  <a:lnTo>
                    <a:pt x="68" y="12"/>
                  </a:lnTo>
                  <a:lnTo>
                    <a:pt x="68" y="18"/>
                  </a:lnTo>
                  <a:lnTo>
                    <a:pt x="62" y="24"/>
                  </a:lnTo>
                  <a:lnTo>
                    <a:pt x="62" y="30"/>
                  </a:lnTo>
                  <a:lnTo>
                    <a:pt x="68" y="36"/>
                  </a:lnTo>
                  <a:lnTo>
                    <a:pt x="68" y="42"/>
                  </a:lnTo>
                  <a:lnTo>
                    <a:pt x="82" y="48"/>
                  </a:lnTo>
                  <a:lnTo>
                    <a:pt x="82" y="54"/>
                  </a:lnTo>
                  <a:lnTo>
                    <a:pt x="82" y="60"/>
                  </a:lnTo>
                  <a:lnTo>
                    <a:pt x="89" y="60"/>
                  </a:lnTo>
                  <a:lnTo>
                    <a:pt x="89" y="66"/>
                  </a:lnTo>
                  <a:lnTo>
                    <a:pt x="96" y="72"/>
                  </a:lnTo>
                  <a:lnTo>
                    <a:pt x="89" y="72"/>
                  </a:lnTo>
                  <a:lnTo>
                    <a:pt x="89" y="78"/>
                  </a:lnTo>
                  <a:lnTo>
                    <a:pt x="96" y="78"/>
                  </a:lnTo>
                  <a:lnTo>
                    <a:pt x="96" y="84"/>
                  </a:lnTo>
                  <a:lnTo>
                    <a:pt x="96" y="90"/>
                  </a:lnTo>
                  <a:lnTo>
                    <a:pt x="96" y="96"/>
                  </a:lnTo>
                  <a:lnTo>
                    <a:pt x="103" y="102"/>
                  </a:lnTo>
                  <a:lnTo>
                    <a:pt x="103" y="108"/>
                  </a:lnTo>
                  <a:lnTo>
                    <a:pt x="103" y="114"/>
                  </a:lnTo>
                  <a:lnTo>
                    <a:pt x="109" y="114"/>
                  </a:lnTo>
                  <a:lnTo>
                    <a:pt x="116" y="120"/>
                  </a:lnTo>
                  <a:lnTo>
                    <a:pt x="116" y="126"/>
                  </a:lnTo>
                  <a:lnTo>
                    <a:pt x="123" y="126"/>
                  </a:lnTo>
                  <a:lnTo>
                    <a:pt x="123" y="132"/>
                  </a:lnTo>
                  <a:lnTo>
                    <a:pt x="123" y="138"/>
                  </a:lnTo>
                  <a:lnTo>
                    <a:pt x="130" y="138"/>
                  </a:lnTo>
                  <a:lnTo>
                    <a:pt x="130" y="150"/>
                  </a:lnTo>
                  <a:lnTo>
                    <a:pt x="123" y="156"/>
                  </a:lnTo>
                  <a:lnTo>
                    <a:pt x="116" y="150"/>
                  </a:lnTo>
                  <a:lnTo>
                    <a:pt x="109" y="156"/>
                  </a:lnTo>
                  <a:lnTo>
                    <a:pt x="103" y="156"/>
                  </a:lnTo>
                  <a:lnTo>
                    <a:pt x="109" y="162"/>
                  </a:lnTo>
                  <a:lnTo>
                    <a:pt x="109" y="168"/>
                  </a:lnTo>
                  <a:lnTo>
                    <a:pt x="103" y="168"/>
                  </a:lnTo>
                  <a:lnTo>
                    <a:pt x="103" y="180"/>
                  </a:lnTo>
                  <a:lnTo>
                    <a:pt x="96" y="180"/>
                  </a:lnTo>
                  <a:lnTo>
                    <a:pt x="89" y="180"/>
                  </a:lnTo>
                  <a:lnTo>
                    <a:pt x="82" y="174"/>
                  </a:lnTo>
                  <a:lnTo>
                    <a:pt x="89" y="174"/>
                  </a:lnTo>
                  <a:lnTo>
                    <a:pt x="82" y="168"/>
                  </a:lnTo>
                  <a:lnTo>
                    <a:pt x="82" y="162"/>
                  </a:lnTo>
                  <a:lnTo>
                    <a:pt x="75" y="162"/>
                  </a:lnTo>
                  <a:lnTo>
                    <a:pt x="68" y="162"/>
                  </a:lnTo>
                  <a:lnTo>
                    <a:pt x="62" y="162"/>
                  </a:lnTo>
                  <a:lnTo>
                    <a:pt x="62" y="156"/>
                  </a:lnTo>
                  <a:lnTo>
                    <a:pt x="62" y="162"/>
                  </a:lnTo>
                  <a:lnTo>
                    <a:pt x="55" y="162"/>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98" name="Freeform 60"/>
            <p:cNvSpPr>
              <a:spLocks/>
            </p:cNvSpPr>
            <p:nvPr/>
          </p:nvSpPr>
          <p:spPr bwMode="auto">
            <a:xfrm>
              <a:off x="4361389" y="4161283"/>
              <a:ext cx="624154" cy="648958"/>
            </a:xfrm>
            <a:custGeom>
              <a:avLst/>
              <a:gdLst>
                <a:gd name="T0" fmla="*/ 2147483647 w 393"/>
                <a:gd name="T1" fmla="*/ 2147483647 h 409"/>
                <a:gd name="T2" fmla="*/ 2147483647 w 393"/>
                <a:gd name="T3" fmla="*/ 2147483647 h 409"/>
                <a:gd name="T4" fmla="*/ 2147483647 w 393"/>
                <a:gd name="T5" fmla="*/ 2147483647 h 409"/>
                <a:gd name="T6" fmla="*/ 2147483647 w 393"/>
                <a:gd name="T7" fmla="*/ 2147483647 h 409"/>
                <a:gd name="T8" fmla="*/ 2147483647 w 393"/>
                <a:gd name="T9" fmla="*/ 2147483647 h 409"/>
                <a:gd name="T10" fmla="*/ 2147483647 w 393"/>
                <a:gd name="T11" fmla="*/ 2147483647 h 409"/>
                <a:gd name="T12" fmla="*/ 2147483647 w 393"/>
                <a:gd name="T13" fmla="*/ 2147483647 h 409"/>
                <a:gd name="T14" fmla="*/ 2147483647 w 393"/>
                <a:gd name="T15" fmla="*/ 2147483647 h 409"/>
                <a:gd name="T16" fmla="*/ 2147483647 w 393"/>
                <a:gd name="T17" fmla="*/ 2147483647 h 409"/>
                <a:gd name="T18" fmla="*/ 2147483647 w 393"/>
                <a:gd name="T19" fmla="*/ 2147483647 h 409"/>
                <a:gd name="T20" fmla="*/ 2147483647 w 393"/>
                <a:gd name="T21" fmla="*/ 2147483647 h 409"/>
                <a:gd name="T22" fmla="*/ 2147483647 w 393"/>
                <a:gd name="T23" fmla="*/ 2147483647 h 409"/>
                <a:gd name="T24" fmla="*/ 2147483647 w 393"/>
                <a:gd name="T25" fmla="*/ 2147483647 h 409"/>
                <a:gd name="T26" fmla="*/ 2147483647 w 393"/>
                <a:gd name="T27" fmla="*/ 2147483647 h 409"/>
                <a:gd name="T28" fmla="*/ 2147483647 w 393"/>
                <a:gd name="T29" fmla="*/ 2147483647 h 409"/>
                <a:gd name="T30" fmla="*/ 2147483647 w 393"/>
                <a:gd name="T31" fmla="*/ 2147483647 h 409"/>
                <a:gd name="T32" fmla="*/ 2147483647 w 393"/>
                <a:gd name="T33" fmla="*/ 2147483647 h 409"/>
                <a:gd name="T34" fmla="*/ 2147483647 w 393"/>
                <a:gd name="T35" fmla="*/ 2147483647 h 409"/>
                <a:gd name="T36" fmla="*/ 2147483647 w 393"/>
                <a:gd name="T37" fmla="*/ 2147483647 h 409"/>
                <a:gd name="T38" fmla="*/ 2147483647 w 393"/>
                <a:gd name="T39" fmla="*/ 2147483647 h 409"/>
                <a:gd name="T40" fmla="*/ 2147483647 w 393"/>
                <a:gd name="T41" fmla="*/ 2147483647 h 409"/>
                <a:gd name="T42" fmla="*/ 2147483647 w 393"/>
                <a:gd name="T43" fmla="*/ 2147483647 h 409"/>
                <a:gd name="T44" fmla="*/ 2147483647 w 393"/>
                <a:gd name="T45" fmla="*/ 2147483647 h 409"/>
                <a:gd name="T46" fmla="*/ 2147483647 w 393"/>
                <a:gd name="T47" fmla="*/ 2147483647 h 409"/>
                <a:gd name="T48" fmla="*/ 2147483647 w 393"/>
                <a:gd name="T49" fmla="*/ 2147483647 h 409"/>
                <a:gd name="T50" fmla="*/ 2147483647 w 393"/>
                <a:gd name="T51" fmla="*/ 2147483647 h 409"/>
                <a:gd name="T52" fmla="*/ 2147483647 w 393"/>
                <a:gd name="T53" fmla="*/ 2147483647 h 409"/>
                <a:gd name="T54" fmla="*/ 2147483647 w 393"/>
                <a:gd name="T55" fmla="*/ 2147483647 h 409"/>
                <a:gd name="T56" fmla="*/ 2147483647 w 393"/>
                <a:gd name="T57" fmla="*/ 2147483647 h 409"/>
                <a:gd name="T58" fmla="*/ 2147483647 w 393"/>
                <a:gd name="T59" fmla="*/ 2147483647 h 409"/>
                <a:gd name="T60" fmla="*/ 2147483647 w 393"/>
                <a:gd name="T61" fmla="*/ 2147483647 h 409"/>
                <a:gd name="T62" fmla="*/ 2147483647 w 393"/>
                <a:gd name="T63" fmla="*/ 2147483647 h 409"/>
                <a:gd name="T64" fmla="*/ 2147483647 w 393"/>
                <a:gd name="T65" fmla="*/ 2147483647 h 409"/>
                <a:gd name="T66" fmla="*/ 2147483647 w 393"/>
                <a:gd name="T67" fmla="*/ 2147483647 h 409"/>
                <a:gd name="T68" fmla="*/ 2147483647 w 393"/>
                <a:gd name="T69" fmla="*/ 2147483647 h 409"/>
                <a:gd name="T70" fmla="*/ 2147483647 w 393"/>
                <a:gd name="T71" fmla="*/ 2147483647 h 409"/>
                <a:gd name="T72" fmla="*/ 2147483647 w 393"/>
                <a:gd name="T73" fmla="*/ 2147483647 h 409"/>
                <a:gd name="T74" fmla="*/ 2147483647 w 393"/>
                <a:gd name="T75" fmla="*/ 2147483647 h 409"/>
                <a:gd name="T76" fmla="*/ 2147483647 w 393"/>
                <a:gd name="T77" fmla="*/ 2147483647 h 409"/>
                <a:gd name="T78" fmla="*/ 2147483647 w 393"/>
                <a:gd name="T79" fmla="*/ 2147483647 h 409"/>
                <a:gd name="T80" fmla="*/ 2147483647 w 393"/>
                <a:gd name="T81" fmla="*/ 2147483647 h 409"/>
                <a:gd name="T82" fmla="*/ 2147483647 w 393"/>
                <a:gd name="T83" fmla="*/ 2147483647 h 409"/>
                <a:gd name="T84" fmla="*/ 2147483647 w 393"/>
                <a:gd name="T85" fmla="*/ 2147483647 h 409"/>
                <a:gd name="T86" fmla="*/ 2147483647 w 393"/>
                <a:gd name="T87" fmla="*/ 2147483647 h 409"/>
                <a:gd name="T88" fmla="*/ 2147483647 w 393"/>
                <a:gd name="T89" fmla="*/ 2147483647 h 409"/>
                <a:gd name="T90" fmla="*/ 2147483647 w 393"/>
                <a:gd name="T91" fmla="*/ 2147483647 h 409"/>
                <a:gd name="T92" fmla="*/ 2147483647 w 393"/>
                <a:gd name="T93" fmla="*/ 2147483647 h 409"/>
                <a:gd name="T94" fmla="*/ 2147483647 w 393"/>
                <a:gd name="T95" fmla="*/ 2147483647 h 409"/>
                <a:gd name="T96" fmla="*/ 2147483647 w 393"/>
                <a:gd name="T97" fmla="*/ 2147483647 h 409"/>
                <a:gd name="T98" fmla="*/ 2147483647 w 393"/>
                <a:gd name="T99" fmla="*/ 2147483647 h 409"/>
                <a:gd name="T100" fmla="*/ 2147483647 w 393"/>
                <a:gd name="T101" fmla="*/ 2147483647 h 40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3"/>
                <a:gd name="T154" fmla="*/ 0 h 409"/>
                <a:gd name="T155" fmla="*/ 393 w 393"/>
                <a:gd name="T156" fmla="*/ 409 h 40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3" h="409">
                  <a:moveTo>
                    <a:pt x="351" y="354"/>
                  </a:moveTo>
                  <a:lnTo>
                    <a:pt x="351" y="360"/>
                  </a:lnTo>
                  <a:lnTo>
                    <a:pt x="345" y="372"/>
                  </a:lnTo>
                  <a:lnTo>
                    <a:pt x="345" y="378"/>
                  </a:lnTo>
                  <a:lnTo>
                    <a:pt x="345" y="384"/>
                  </a:lnTo>
                  <a:lnTo>
                    <a:pt x="345" y="408"/>
                  </a:lnTo>
                  <a:lnTo>
                    <a:pt x="331" y="402"/>
                  </a:lnTo>
                  <a:lnTo>
                    <a:pt x="311" y="390"/>
                  </a:lnTo>
                  <a:lnTo>
                    <a:pt x="311" y="384"/>
                  </a:lnTo>
                  <a:lnTo>
                    <a:pt x="304" y="384"/>
                  </a:lnTo>
                  <a:lnTo>
                    <a:pt x="297" y="378"/>
                  </a:lnTo>
                  <a:lnTo>
                    <a:pt x="291" y="378"/>
                  </a:lnTo>
                  <a:lnTo>
                    <a:pt x="284" y="384"/>
                  </a:lnTo>
                  <a:lnTo>
                    <a:pt x="277" y="390"/>
                  </a:lnTo>
                  <a:lnTo>
                    <a:pt x="277" y="396"/>
                  </a:lnTo>
                  <a:lnTo>
                    <a:pt x="264" y="396"/>
                  </a:lnTo>
                  <a:lnTo>
                    <a:pt x="257" y="396"/>
                  </a:lnTo>
                  <a:lnTo>
                    <a:pt x="250" y="396"/>
                  </a:lnTo>
                  <a:lnTo>
                    <a:pt x="250" y="390"/>
                  </a:lnTo>
                  <a:lnTo>
                    <a:pt x="243" y="390"/>
                  </a:lnTo>
                  <a:lnTo>
                    <a:pt x="237" y="390"/>
                  </a:lnTo>
                  <a:lnTo>
                    <a:pt x="237" y="384"/>
                  </a:lnTo>
                  <a:lnTo>
                    <a:pt x="223" y="384"/>
                  </a:lnTo>
                  <a:lnTo>
                    <a:pt x="223" y="378"/>
                  </a:lnTo>
                  <a:lnTo>
                    <a:pt x="216" y="378"/>
                  </a:lnTo>
                  <a:lnTo>
                    <a:pt x="216" y="372"/>
                  </a:lnTo>
                  <a:lnTo>
                    <a:pt x="210" y="366"/>
                  </a:lnTo>
                  <a:lnTo>
                    <a:pt x="203" y="366"/>
                  </a:lnTo>
                  <a:lnTo>
                    <a:pt x="196" y="372"/>
                  </a:lnTo>
                  <a:lnTo>
                    <a:pt x="189" y="372"/>
                  </a:lnTo>
                  <a:lnTo>
                    <a:pt x="189" y="378"/>
                  </a:lnTo>
                  <a:lnTo>
                    <a:pt x="182" y="378"/>
                  </a:lnTo>
                  <a:lnTo>
                    <a:pt x="182" y="372"/>
                  </a:lnTo>
                  <a:lnTo>
                    <a:pt x="182" y="360"/>
                  </a:lnTo>
                  <a:lnTo>
                    <a:pt x="182" y="354"/>
                  </a:lnTo>
                  <a:lnTo>
                    <a:pt x="182" y="348"/>
                  </a:lnTo>
                  <a:lnTo>
                    <a:pt x="189" y="348"/>
                  </a:lnTo>
                  <a:lnTo>
                    <a:pt x="189" y="342"/>
                  </a:lnTo>
                  <a:lnTo>
                    <a:pt x="169" y="342"/>
                  </a:lnTo>
                  <a:lnTo>
                    <a:pt x="162" y="336"/>
                  </a:lnTo>
                  <a:lnTo>
                    <a:pt x="155" y="336"/>
                  </a:lnTo>
                  <a:lnTo>
                    <a:pt x="149" y="342"/>
                  </a:lnTo>
                  <a:lnTo>
                    <a:pt x="142" y="336"/>
                  </a:lnTo>
                  <a:lnTo>
                    <a:pt x="135" y="330"/>
                  </a:lnTo>
                  <a:lnTo>
                    <a:pt x="149" y="330"/>
                  </a:lnTo>
                  <a:lnTo>
                    <a:pt x="155" y="330"/>
                  </a:lnTo>
                  <a:lnTo>
                    <a:pt x="155" y="336"/>
                  </a:lnTo>
                  <a:lnTo>
                    <a:pt x="169" y="324"/>
                  </a:lnTo>
                  <a:lnTo>
                    <a:pt x="162" y="318"/>
                  </a:lnTo>
                  <a:lnTo>
                    <a:pt x="155" y="318"/>
                  </a:lnTo>
                  <a:lnTo>
                    <a:pt x="155" y="312"/>
                  </a:lnTo>
                  <a:lnTo>
                    <a:pt x="162" y="312"/>
                  </a:lnTo>
                  <a:lnTo>
                    <a:pt x="162" y="306"/>
                  </a:lnTo>
                  <a:lnTo>
                    <a:pt x="155" y="300"/>
                  </a:lnTo>
                  <a:lnTo>
                    <a:pt x="162" y="294"/>
                  </a:lnTo>
                  <a:lnTo>
                    <a:pt x="169" y="294"/>
                  </a:lnTo>
                  <a:lnTo>
                    <a:pt x="169" y="288"/>
                  </a:lnTo>
                  <a:lnTo>
                    <a:pt x="169" y="282"/>
                  </a:lnTo>
                  <a:lnTo>
                    <a:pt x="176" y="276"/>
                  </a:lnTo>
                  <a:lnTo>
                    <a:pt x="169" y="270"/>
                  </a:lnTo>
                  <a:lnTo>
                    <a:pt x="162" y="270"/>
                  </a:lnTo>
                  <a:lnTo>
                    <a:pt x="155" y="270"/>
                  </a:lnTo>
                  <a:lnTo>
                    <a:pt x="155" y="264"/>
                  </a:lnTo>
                  <a:lnTo>
                    <a:pt x="155" y="258"/>
                  </a:lnTo>
                  <a:lnTo>
                    <a:pt x="162" y="252"/>
                  </a:lnTo>
                  <a:lnTo>
                    <a:pt x="169" y="252"/>
                  </a:lnTo>
                  <a:lnTo>
                    <a:pt x="176" y="252"/>
                  </a:lnTo>
                  <a:lnTo>
                    <a:pt x="182" y="246"/>
                  </a:lnTo>
                  <a:lnTo>
                    <a:pt x="176" y="234"/>
                  </a:lnTo>
                  <a:lnTo>
                    <a:pt x="176" y="228"/>
                  </a:lnTo>
                  <a:lnTo>
                    <a:pt x="169" y="222"/>
                  </a:lnTo>
                  <a:lnTo>
                    <a:pt x="176" y="216"/>
                  </a:lnTo>
                  <a:lnTo>
                    <a:pt x="169" y="210"/>
                  </a:lnTo>
                  <a:lnTo>
                    <a:pt x="176" y="204"/>
                  </a:lnTo>
                  <a:lnTo>
                    <a:pt x="169" y="198"/>
                  </a:lnTo>
                  <a:lnTo>
                    <a:pt x="142" y="204"/>
                  </a:lnTo>
                  <a:lnTo>
                    <a:pt x="128" y="198"/>
                  </a:lnTo>
                  <a:lnTo>
                    <a:pt x="108" y="210"/>
                  </a:lnTo>
                  <a:lnTo>
                    <a:pt x="108" y="204"/>
                  </a:lnTo>
                  <a:lnTo>
                    <a:pt x="101" y="210"/>
                  </a:lnTo>
                  <a:lnTo>
                    <a:pt x="101" y="204"/>
                  </a:lnTo>
                  <a:lnTo>
                    <a:pt x="95" y="204"/>
                  </a:lnTo>
                  <a:lnTo>
                    <a:pt x="95" y="198"/>
                  </a:lnTo>
                  <a:lnTo>
                    <a:pt x="81" y="204"/>
                  </a:lnTo>
                  <a:lnTo>
                    <a:pt x="81" y="198"/>
                  </a:lnTo>
                  <a:lnTo>
                    <a:pt x="81" y="186"/>
                  </a:lnTo>
                  <a:lnTo>
                    <a:pt x="68" y="186"/>
                  </a:lnTo>
                  <a:lnTo>
                    <a:pt x="54" y="192"/>
                  </a:lnTo>
                  <a:lnTo>
                    <a:pt x="47" y="192"/>
                  </a:lnTo>
                  <a:lnTo>
                    <a:pt x="41" y="186"/>
                  </a:lnTo>
                  <a:lnTo>
                    <a:pt x="27" y="186"/>
                  </a:lnTo>
                  <a:lnTo>
                    <a:pt x="27" y="180"/>
                  </a:lnTo>
                  <a:lnTo>
                    <a:pt x="27" y="174"/>
                  </a:lnTo>
                  <a:lnTo>
                    <a:pt x="20" y="168"/>
                  </a:lnTo>
                  <a:lnTo>
                    <a:pt x="20" y="162"/>
                  </a:lnTo>
                  <a:lnTo>
                    <a:pt x="14" y="162"/>
                  </a:lnTo>
                  <a:lnTo>
                    <a:pt x="7" y="162"/>
                  </a:lnTo>
                  <a:lnTo>
                    <a:pt x="0" y="156"/>
                  </a:lnTo>
                  <a:lnTo>
                    <a:pt x="7" y="138"/>
                  </a:lnTo>
                  <a:lnTo>
                    <a:pt x="14" y="144"/>
                  </a:lnTo>
                  <a:lnTo>
                    <a:pt x="20" y="138"/>
                  </a:lnTo>
                  <a:lnTo>
                    <a:pt x="27" y="138"/>
                  </a:lnTo>
                  <a:lnTo>
                    <a:pt x="34" y="138"/>
                  </a:lnTo>
                  <a:lnTo>
                    <a:pt x="34" y="132"/>
                  </a:lnTo>
                  <a:lnTo>
                    <a:pt x="41" y="138"/>
                  </a:lnTo>
                  <a:lnTo>
                    <a:pt x="47" y="144"/>
                  </a:lnTo>
                  <a:lnTo>
                    <a:pt x="54" y="150"/>
                  </a:lnTo>
                  <a:lnTo>
                    <a:pt x="54" y="156"/>
                  </a:lnTo>
                  <a:lnTo>
                    <a:pt x="61" y="156"/>
                  </a:lnTo>
                  <a:lnTo>
                    <a:pt x="61" y="162"/>
                  </a:lnTo>
                  <a:lnTo>
                    <a:pt x="68" y="168"/>
                  </a:lnTo>
                  <a:lnTo>
                    <a:pt x="74" y="174"/>
                  </a:lnTo>
                  <a:lnTo>
                    <a:pt x="81" y="168"/>
                  </a:lnTo>
                  <a:lnTo>
                    <a:pt x="88" y="162"/>
                  </a:lnTo>
                  <a:lnTo>
                    <a:pt x="95" y="162"/>
                  </a:lnTo>
                  <a:lnTo>
                    <a:pt x="101" y="156"/>
                  </a:lnTo>
                  <a:lnTo>
                    <a:pt x="108" y="156"/>
                  </a:lnTo>
                  <a:lnTo>
                    <a:pt x="122" y="150"/>
                  </a:lnTo>
                  <a:lnTo>
                    <a:pt x="122" y="138"/>
                  </a:lnTo>
                  <a:lnTo>
                    <a:pt x="128" y="138"/>
                  </a:lnTo>
                  <a:lnTo>
                    <a:pt x="128" y="144"/>
                  </a:lnTo>
                  <a:lnTo>
                    <a:pt x="135" y="144"/>
                  </a:lnTo>
                  <a:lnTo>
                    <a:pt x="142" y="138"/>
                  </a:lnTo>
                  <a:lnTo>
                    <a:pt x="142" y="144"/>
                  </a:lnTo>
                  <a:lnTo>
                    <a:pt x="155" y="150"/>
                  </a:lnTo>
                  <a:lnTo>
                    <a:pt x="169" y="168"/>
                  </a:lnTo>
                  <a:lnTo>
                    <a:pt x="176" y="174"/>
                  </a:lnTo>
                  <a:lnTo>
                    <a:pt x="182" y="174"/>
                  </a:lnTo>
                  <a:lnTo>
                    <a:pt x="182" y="168"/>
                  </a:lnTo>
                  <a:lnTo>
                    <a:pt x="182" y="162"/>
                  </a:lnTo>
                  <a:lnTo>
                    <a:pt x="189" y="162"/>
                  </a:lnTo>
                  <a:lnTo>
                    <a:pt x="196" y="156"/>
                  </a:lnTo>
                  <a:lnTo>
                    <a:pt x="210" y="156"/>
                  </a:lnTo>
                  <a:lnTo>
                    <a:pt x="210" y="150"/>
                  </a:lnTo>
                  <a:lnTo>
                    <a:pt x="216" y="150"/>
                  </a:lnTo>
                  <a:lnTo>
                    <a:pt x="223" y="144"/>
                  </a:lnTo>
                  <a:lnTo>
                    <a:pt x="230" y="138"/>
                  </a:lnTo>
                  <a:lnTo>
                    <a:pt x="237" y="120"/>
                  </a:lnTo>
                  <a:lnTo>
                    <a:pt x="243" y="120"/>
                  </a:lnTo>
                  <a:lnTo>
                    <a:pt x="243" y="108"/>
                  </a:lnTo>
                  <a:lnTo>
                    <a:pt x="237" y="108"/>
                  </a:lnTo>
                  <a:lnTo>
                    <a:pt x="223" y="108"/>
                  </a:lnTo>
                  <a:lnTo>
                    <a:pt x="223" y="102"/>
                  </a:lnTo>
                  <a:lnTo>
                    <a:pt x="237" y="102"/>
                  </a:lnTo>
                  <a:lnTo>
                    <a:pt x="243" y="102"/>
                  </a:lnTo>
                  <a:lnTo>
                    <a:pt x="257" y="96"/>
                  </a:lnTo>
                  <a:lnTo>
                    <a:pt x="270" y="84"/>
                  </a:lnTo>
                  <a:lnTo>
                    <a:pt x="277" y="84"/>
                  </a:lnTo>
                  <a:lnTo>
                    <a:pt x="270" y="72"/>
                  </a:lnTo>
                  <a:lnTo>
                    <a:pt x="277" y="72"/>
                  </a:lnTo>
                  <a:lnTo>
                    <a:pt x="284" y="66"/>
                  </a:lnTo>
                  <a:lnTo>
                    <a:pt x="284" y="60"/>
                  </a:lnTo>
                  <a:lnTo>
                    <a:pt x="291" y="60"/>
                  </a:lnTo>
                  <a:lnTo>
                    <a:pt x="297" y="60"/>
                  </a:lnTo>
                  <a:lnTo>
                    <a:pt x="304" y="66"/>
                  </a:lnTo>
                  <a:lnTo>
                    <a:pt x="318" y="60"/>
                  </a:lnTo>
                  <a:lnTo>
                    <a:pt x="324" y="48"/>
                  </a:lnTo>
                  <a:lnTo>
                    <a:pt x="324" y="42"/>
                  </a:lnTo>
                  <a:lnTo>
                    <a:pt x="324" y="18"/>
                  </a:lnTo>
                  <a:lnTo>
                    <a:pt x="338" y="6"/>
                  </a:lnTo>
                  <a:lnTo>
                    <a:pt x="345" y="0"/>
                  </a:lnTo>
                  <a:lnTo>
                    <a:pt x="351" y="0"/>
                  </a:lnTo>
                  <a:lnTo>
                    <a:pt x="358" y="0"/>
                  </a:lnTo>
                  <a:lnTo>
                    <a:pt x="365" y="6"/>
                  </a:lnTo>
                  <a:lnTo>
                    <a:pt x="358" y="6"/>
                  </a:lnTo>
                  <a:lnTo>
                    <a:pt x="351" y="6"/>
                  </a:lnTo>
                  <a:lnTo>
                    <a:pt x="351" y="12"/>
                  </a:lnTo>
                  <a:lnTo>
                    <a:pt x="351" y="18"/>
                  </a:lnTo>
                  <a:lnTo>
                    <a:pt x="351" y="30"/>
                  </a:lnTo>
                  <a:lnTo>
                    <a:pt x="358" y="30"/>
                  </a:lnTo>
                  <a:lnTo>
                    <a:pt x="358" y="42"/>
                  </a:lnTo>
                  <a:lnTo>
                    <a:pt x="365" y="48"/>
                  </a:lnTo>
                  <a:lnTo>
                    <a:pt x="372" y="54"/>
                  </a:lnTo>
                  <a:lnTo>
                    <a:pt x="372" y="60"/>
                  </a:lnTo>
                  <a:lnTo>
                    <a:pt x="372" y="66"/>
                  </a:lnTo>
                  <a:lnTo>
                    <a:pt x="372" y="78"/>
                  </a:lnTo>
                  <a:lnTo>
                    <a:pt x="372" y="84"/>
                  </a:lnTo>
                  <a:lnTo>
                    <a:pt x="378" y="90"/>
                  </a:lnTo>
                  <a:lnTo>
                    <a:pt x="385" y="96"/>
                  </a:lnTo>
                  <a:lnTo>
                    <a:pt x="392" y="102"/>
                  </a:lnTo>
                  <a:lnTo>
                    <a:pt x="385" y="120"/>
                  </a:lnTo>
                  <a:lnTo>
                    <a:pt x="385" y="126"/>
                  </a:lnTo>
                  <a:lnTo>
                    <a:pt x="378" y="126"/>
                  </a:lnTo>
                  <a:lnTo>
                    <a:pt x="372" y="144"/>
                  </a:lnTo>
                  <a:lnTo>
                    <a:pt x="365" y="150"/>
                  </a:lnTo>
                  <a:lnTo>
                    <a:pt x="351" y="162"/>
                  </a:lnTo>
                  <a:lnTo>
                    <a:pt x="338" y="180"/>
                  </a:lnTo>
                  <a:lnTo>
                    <a:pt x="338" y="198"/>
                  </a:lnTo>
                  <a:lnTo>
                    <a:pt x="338" y="210"/>
                  </a:lnTo>
                  <a:lnTo>
                    <a:pt x="345" y="222"/>
                  </a:lnTo>
                  <a:lnTo>
                    <a:pt x="351" y="228"/>
                  </a:lnTo>
                  <a:lnTo>
                    <a:pt x="358" y="234"/>
                  </a:lnTo>
                  <a:lnTo>
                    <a:pt x="365" y="240"/>
                  </a:lnTo>
                  <a:lnTo>
                    <a:pt x="365" y="252"/>
                  </a:lnTo>
                  <a:lnTo>
                    <a:pt x="358" y="258"/>
                  </a:lnTo>
                  <a:lnTo>
                    <a:pt x="358" y="270"/>
                  </a:lnTo>
                  <a:lnTo>
                    <a:pt x="358" y="282"/>
                  </a:lnTo>
                  <a:lnTo>
                    <a:pt x="358" y="288"/>
                  </a:lnTo>
                  <a:lnTo>
                    <a:pt x="365" y="288"/>
                  </a:lnTo>
                  <a:lnTo>
                    <a:pt x="358" y="288"/>
                  </a:lnTo>
                  <a:lnTo>
                    <a:pt x="358" y="294"/>
                  </a:lnTo>
                  <a:lnTo>
                    <a:pt x="358" y="306"/>
                  </a:lnTo>
                  <a:lnTo>
                    <a:pt x="358" y="312"/>
                  </a:lnTo>
                  <a:lnTo>
                    <a:pt x="351" y="330"/>
                  </a:lnTo>
                  <a:lnTo>
                    <a:pt x="351" y="354"/>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399" name="Freeform 61"/>
            <p:cNvSpPr>
              <a:spLocks/>
            </p:cNvSpPr>
            <p:nvPr/>
          </p:nvSpPr>
          <p:spPr bwMode="auto">
            <a:xfrm>
              <a:off x="4361389" y="4455876"/>
              <a:ext cx="290555" cy="315940"/>
            </a:xfrm>
            <a:custGeom>
              <a:avLst/>
              <a:gdLst>
                <a:gd name="T0" fmla="*/ 2147483647 w 184"/>
                <a:gd name="T1" fmla="*/ 2147483647 h 199"/>
                <a:gd name="T2" fmla="*/ 2147483647 w 184"/>
                <a:gd name="T3" fmla="*/ 2147483647 h 199"/>
                <a:gd name="T4" fmla="*/ 2147483647 w 184"/>
                <a:gd name="T5" fmla="*/ 2147483647 h 199"/>
                <a:gd name="T6" fmla="*/ 2147483647 w 184"/>
                <a:gd name="T7" fmla="*/ 2147483647 h 199"/>
                <a:gd name="T8" fmla="*/ 2147483647 w 184"/>
                <a:gd name="T9" fmla="*/ 2147483647 h 199"/>
                <a:gd name="T10" fmla="*/ 2147483647 w 184"/>
                <a:gd name="T11" fmla="*/ 2147483647 h 199"/>
                <a:gd name="T12" fmla="*/ 2147483647 w 184"/>
                <a:gd name="T13" fmla="*/ 2147483647 h 199"/>
                <a:gd name="T14" fmla="*/ 2147483647 w 184"/>
                <a:gd name="T15" fmla="*/ 2147483647 h 199"/>
                <a:gd name="T16" fmla="*/ 2147483647 w 184"/>
                <a:gd name="T17" fmla="*/ 2147483647 h 199"/>
                <a:gd name="T18" fmla="*/ 2147483647 w 184"/>
                <a:gd name="T19" fmla="*/ 2147483647 h 199"/>
                <a:gd name="T20" fmla="*/ 2147483647 w 184"/>
                <a:gd name="T21" fmla="*/ 2147483647 h 199"/>
                <a:gd name="T22" fmla="*/ 2147483647 w 184"/>
                <a:gd name="T23" fmla="*/ 2147483647 h 199"/>
                <a:gd name="T24" fmla="*/ 2147483647 w 184"/>
                <a:gd name="T25" fmla="*/ 2147483647 h 199"/>
                <a:gd name="T26" fmla="*/ 2147483647 w 184"/>
                <a:gd name="T27" fmla="*/ 2147483647 h 199"/>
                <a:gd name="T28" fmla="*/ 2147483647 w 184"/>
                <a:gd name="T29" fmla="*/ 2147483647 h 199"/>
                <a:gd name="T30" fmla="*/ 2147483647 w 184"/>
                <a:gd name="T31" fmla="*/ 2147483647 h 199"/>
                <a:gd name="T32" fmla="*/ 2147483647 w 184"/>
                <a:gd name="T33" fmla="*/ 2147483647 h 199"/>
                <a:gd name="T34" fmla="*/ 2147483647 w 184"/>
                <a:gd name="T35" fmla="*/ 2147483647 h 199"/>
                <a:gd name="T36" fmla="*/ 2147483647 w 184"/>
                <a:gd name="T37" fmla="*/ 2147483647 h 199"/>
                <a:gd name="T38" fmla="*/ 2147483647 w 184"/>
                <a:gd name="T39" fmla="*/ 2147483647 h 199"/>
                <a:gd name="T40" fmla="*/ 2147483647 w 184"/>
                <a:gd name="T41" fmla="*/ 2147483647 h 199"/>
                <a:gd name="T42" fmla="*/ 2147483647 w 184"/>
                <a:gd name="T43" fmla="*/ 2147483647 h 199"/>
                <a:gd name="T44" fmla="*/ 2147483647 w 184"/>
                <a:gd name="T45" fmla="*/ 2147483647 h 199"/>
                <a:gd name="T46" fmla="*/ 2147483647 w 184"/>
                <a:gd name="T47" fmla="*/ 2147483647 h 199"/>
                <a:gd name="T48" fmla="*/ 2147483647 w 184"/>
                <a:gd name="T49" fmla="*/ 2147483647 h 199"/>
                <a:gd name="T50" fmla="*/ 2147483647 w 184"/>
                <a:gd name="T51" fmla="*/ 2147483647 h 199"/>
                <a:gd name="T52" fmla="*/ 2147483647 w 184"/>
                <a:gd name="T53" fmla="*/ 2147483647 h 199"/>
                <a:gd name="T54" fmla="*/ 2147483647 w 184"/>
                <a:gd name="T55" fmla="*/ 2147483647 h 199"/>
                <a:gd name="T56" fmla="*/ 2147483647 w 184"/>
                <a:gd name="T57" fmla="*/ 2147483647 h 199"/>
                <a:gd name="T58" fmla="*/ 2147483647 w 184"/>
                <a:gd name="T59" fmla="*/ 2147483647 h 199"/>
                <a:gd name="T60" fmla="*/ 2147483647 w 184"/>
                <a:gd name="T61" fmla="*/ 2147483647 h 199"/>
                <a:gd name="T62" fmla="*/ 2147483647 w 184"/>
                <a:gd name="T63" fmla="*/ 2147483647 h 199"/>
                <a:gd name="T64" fmla="*/ 0 w 184"/>
                <a:gd name="T65" fmla="*/ 2147483647 h 199"/>
                <a:gd name="T66" fmla="*/ 2147483647 w 184"/>
                <a:gd name="T67" fmla="*/ 2147483647 h 199"/>
                <a:gd name="T68" fmla="*/ 2147483647 w 184"/>
                <a:gd name="T69" fmla="*/ 2147483647 h 199"/>
                <a:gd name="T70" fmla="*/ 2147483647 w 184"/>
                <a:gd name="T71" fmla="*/ 2147483647 h 199"/>
                <a:gd name="T72" fmla="*/ 2147483647 w 184"/>
                <a:gd name="T73" fmla="*/ 2147483647 h 199"/>
                <a:gd name="T74" fmla="*/ 2147483647 w 184"/>
                <a:gd name="T75" fmla="*/ 0 h 199"/>
                <a:gd name="T76" fmla="*/ 2147483647 w 184"/>
                <a:gd name="T77" fmla="*/ 2147483647 h 199"/>
                <a:gd name="T78" fmla="*/ 2147483647 w 184"/>
                <a:gd name="T79" fmla="*/ 0 h 199"/>
                <a:gd name="T80" fmla="*/ 2147483647 w 184"/>
                <a:gd name="T81" fmla="*/ 2147483647 h 199"/>
                <a:gd name="T82" fmla="*/ 2147483647 w 184"/>
                <a:gd name="T83" fmla="*/ 2147483647 h 199"/>
                <a:gd name="T84" fmla="*/ 2147483647 w 184"/>
                <a:gd name="T85" fmla="*/ 2147483647 h 199"/>
                <a:gd name="T86" fmla="*/ 2147483647 w 184"/>
                <a:gd name="T87" fmla="*/ 2147483647 h 199"/>
                <a:gd name="T88" fmla="*/ 2147483647 w 184"/>
                <a:gd name="T89" fmla="*/ 2147483647 h 199"/>
                <a:gd name="T90" fmla="*/ 2147483647 w 184"/>
                <a:gd name="T91" fmla="*/ 2147483647 h 199"/>
                <a:gd name="T92" fmla="*/ 2147483647 w 184"/>
                <a:gd name="T93" fmla="*/ 2147483647 h 199"/>
                <a:gd name="T94" fmla="*/ 2147483647 w 184"/>
                <a:gd name="T95" fmla="*/ 2147483647 h 199"/>
                <a:gd name="T96" fmla="*/ 2147483647 w 184"/>
                <a:gd name="T97" fmla="*/ 2147483647 h 199"/>
                <a:gd name="T98" fmla="*/ 2147483647 w 184"/>
                <a:gd name="T99" fmla="*/ 2147483647 h 199"/>
                <a:gd name="T100" fmla="*/ 2147483647 w 184"/>
                <a:gd name="T101" fmla="*/ 2147483647 h 1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4"/>
                <a:gd name="T154" fmla="*/ 0 h 199"/>
                <a:gd name="T155" fmla="*/ 184 w 184"/>
                <a:gd name="T156" fmla="*/ 199 h 1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4" h="199">
                  <a:moveTo>
                    <a:pt x="156" y="72"/>
                  </a:moveTo>
                  <a:lnTo>
                    <a:pt x="156" y="78"/>
                  </a:lnTo>
                  <a:lnTo>
                    <a:pt x="156" y="84"/>
                  </a:lnTo>
                  <a:lnTo>
                    <a:pt x="163" y="84"/>
                  </a:lnTo>
                  <a:lnTo>
                    <a:pt x="169" y="84"/>
                  </a:lnTo>
                  <a:lnTo>
                    <a:pt x="176" y="90"/>
                  </a:lnTo>
                  <a:lnTo>
                    <a:pt x="169" y="96"/>
                  </a:lnTo>
                  <a:lnTo>
                    <a:pt x="169" y="102"/>
                  </a:lnTo>
                  <a:lnTo>
                    <a:pt x="169" y="108"/>
                  </a:lnTo>
                  <a:lnTo>
                    <a:pt x="163" y="108"/>
                  </a:lnTo>
                  <a:lnTo>
                    <a:pt x="156" y="114"/>
                  </a:lnTo>
                  <a:lnTo>
                    <a:pt x="163" y="120"/>
                  </a:lnTo>
                  <a:lnTo>
                    <a:pt x="163" y="126"/>
                  </a:lnTo>
                  <a:lnTo>
                    <a:pt x="156" y="126"/>
                  </a:lnTo>
                  <a:lnTo>
                    <a:pt x="156" y="132"/>
                  </a:lnTo>
                  <a:lnTo>
                    <a:pt x="163" y="132"/>
                  </a:lnTo>
                  <a:lnTo>
                    <a:pt x="169" y="138"/>
                  </a:lnTo>
                  <a:lnTo>
                    <a:pt x="156" y="150"/>
                  </a:lnTo>
                  <a:lnTo>
                    <a:pt x="156" y="144"/>
                  </a:lnTo>
                  <a:lnTo>
                    <a:pt x="149" y="144"/>
                  </a:lnTo>
                  <a:lnTo>
                    <a:pt x="136" y="144"/>
                  </a:lnTo>
                  <a:lnTo>
                    <a:pt x="142" y="150"/>
                  </a:lnTo>
                  <a:lnTo>
                    <a:pt x="149" y="156"/>
                  </a:lnTo>
                  <a:lnTo>
                    <a:pt x="142" y="162"/>
                  </a:lnTo>
                  <a:lnTo>
                    <a:pt x="149" y="168"/>
                  </a:lnTo>
                  <a:lnTo>
                    <a:pt x="142" y="174"/>
                  </a:lnTo>
                  <a:lnTo>
                    <a:pt x="136" y="180"/>
                  </a:lnTo>
                  <a:lnTo>
                    <a:pt x="129" y="186"/>
                  </a:lnTo>
                  <a:lnTo>
                    <a:pt x="115" y="186"/>
                  </a:lnTo>
                  <a:lnTo>
                    <a:pt x="108" y="192"/>
                  </a:lnTo>
                  <a:lnTo>
                    <a:pt x="102" y="198"/>
                  </a:lnTo>
                  <a:lnTo>
                    <a:pt x="95" y="192"/>
                  </a:lnTo>
                  <a:lnTo>
                    <a:pt x="88" y="192"/>
                  </a:lnTo>
                  <a:lnTo>
                    <a:pt x="81" y="198"/>
                  </a:lnTo>
                  <a:lnTo>
                    <a:pt x="81" y="192"/>
                  </a:lnTo>
                  <a:lnTo>
                    <a:pt x="68" y="186"/>
                  </a:lnTo>
                  <a:lnTo>
                    <a:pt x="61" y="180"/>
                  </a:lnTo>
                  <a:lnTo>
                    <a:pt x="54" y="180"/>
                  </a:lnTo>
                  <a:lnTo>
                    <a:pt x="54" y="174"/>
                  </a:lnTo>
                  <a:lnTo>
                    <a:pt x="47" y="174"/>
                  </a:lnTo>
                  <a:lnTo>
                    <a:pt x="41" y="174"/>
                  </a:lnTo>
                  <a:lnTo>
                    <a:pt x="41" y="168"/>
                  </a:lnTo>
                  <a:lnTo>
                    <a:pt x="34" y="168"/>
                  </a:lnTo>
                  <a:lnTo>
                    <a:pt x="47" y="144"/>
                  </a:lnTo>
                  <a:lnTo>
                    <a:pt x="41" y="156"/>
                  </a:lnTo>
                  <a:lnTo>
                    <a:pt x="47" y="138"/>
                  </a:lnTo>
                  <a:lnTo>
                    <a:pt x="47" y="132"/>
                  </a:lnTo>
                  <a:lnTo>
                    <a:pt x="54" y="138"/>
                  </a:lnTo>
                  <a:lnTo>
                    <a:pt x="47" y="132"/>
                  </a:lnTo>
                  <a:lnTo>
                    <a:pt x="47" y="120"/>
                  </a:lnTo>
                  <a:lnTo>
                    <a:pt x="41" y="108"/>
                  </a:lnTo>
                  <a:lnTo>
                    <a:pt x="34" y="108"/>
                  </a:lnTo>
                  <a:lnTo>
                    <a:pt x="27" y="108"/>
                  </a:lnTo>
                  <a:lnTo>
                    <a:pt x="20" y="108"/>
                  </a:lnTo>
                  <a:lnTo>
                    <a:pt x="20" y="114"/>
                  </a:lnTo>
                  <a:lnTo>
                    <a:pt x="27" y="108"/>
                  </a:lnTo>
                  <a:lnTo>
                    <a:pt x="20" y="114"/>
                  </a:lnTo>
                  <a:lnTo>
                    <a:pt x="20" y="126"/>
                  </a:lnTo>
                  <a:lnTo>
                    <a:pt x="14" y="120"/>
                  </a:lnTo>
                  <a:lnTo>
                    <a:pt x="14" y="114"/>
                  </a:lnTo>
                  <a:lnTo>
                    <a:pt x="7" y="114"/>
                  </a:lnTo>
                  <a:lnTo>
                    <a:pt x="7" y="108"/>
                  </a:lnTo>
                  <a:lnTo>
                    <a:pt x="7" y="90"/>
                  </a:lnTo>
                  <a:lnTo>
                    <a:pt x="14" y="78"/>
                  </a:lnTo>
                  <a:lnTo>
                    <a:pt x="7" y="72"/>
                  </a:lnTo>
                  <a:lnTo>
                    <a:pt x="0" y="72"/>
                  </a:lnTo>
                  <a:lnTo>
                    <a:pt x="7" y="66"/>
                  </a:lnTo>
                  <a:lnTo>
                    <a:pt x="20" y="66"/>
                  </a:lnTo>
                  <a:lnTo>
                    <a:pt x="27" y="60"/>
                  </a:lnTo>
                  <a:lnTo>
                    <a:pt x="34" y="54"/>
                  </a:lnTo>
                  <a:lnTo>
                    <a:pt x="27" y="42"/>
                  </a:lnTo>
                  <a:lnTo>
                    <a:pt x="20" y="30"/>
                  </a:lnTo>
                  <a:lnTo>
                    <a:pt x="20" y="24"/>
                  </a:lnTo>
                  <a:lnTo>
                    <a:pt x="27" y="18"/>
                  </a:lnTo>
                  <a:lnTo>
                    <a:pt x="27" y="6"/>
                  </a:lnTo>
                  <a:lnTo>
                    <a:pt x="27" y="0"/>
                  </a:lnTo>
                  <a:lnTo>
                    <a:pt x="41" y="0"/>
                  </a:lnTo>
                  <a:lnTo>
                    <a:pt x="47" y="6"/>
                  </a:lnTo>
                  <a:lnTo>
                    <a:pt x="54" y="6"/>
                  </a:lnTo>
                  <a:lnTo>
                    <a:pt x="68" y="0"/>
                  </a:lnTo>
                  <a:lnTo>
                    <a:pt x="81" y="0"/>
                  </a:lnTo>
                  <a:lnTo>
                    <a:pt x="81" y="12"/>
                  </a:lnTo>
                  <a:lnTo>
                    <a:pt x="81" y="18"/>
                  </a:lnTo>
                  <a:lnTo>
                    <a:pt x="95" y="12"/>
                  </a:lnTo>
                  <a:lnTo>
                    <a:pt x="95" y="18"/>
                  </a:lnTo>
                  <a:lnTo>
                    <a:pt x="102" y="18"/>
                  </a:lnTo>
                  <a:lnTo>
                    <a:pt x="102" y="24"/>
                  </a:lnTo>
                  <a:lnTo>
                    <a:pt x="108" y="18"/>
                  </a:lnTo>
                  <a:lnTo>
                    <a:pt x="108" y="24"/>
                  </a:lnTo>
                  <a:lnTo>
                    <a:pt x="129" y="12"/>
                  </a:lnTo>
                  <a:lnTo>
                    <a:pt x="142" y="18"/>
                  </a:lnTo>
                  <a:lnTo>
                    <a:pt x="169" y="12"/>
                  </a:lnTo>
                  <a:lnTo>
                    <a:pt x="176" y="18"/>
                  </a:lnTo>
                  <a:lnTo>
                    <a:pt x="169" y="24"/>
                  </a:lnTo>
                  <a:lnTo>
                    <a:pt x="176" y="30"/>
                  </a:lnTo>
                  <a:lnTo>
                    <a:pt x="169" y="36"/>
                  </a:lnTo>
                  <a:lnTo>
                    <a:pt x="176" y="42"/>
                  </a:lnTo>
                  <a:lnTo>
                    <a:pt x="176" y="48"/>
                  </a:lnTo>
                  <a:lnTo>
                    <a:pt x="183" y="60"/>
                  </a:lnTo>
                  <a:lnTo>
                    <a:pt x="176" y="66"/>
                  </a:lnTo>
                  <a:lnTo>
                    <a:pt x="169" y="66"/>
                  </a:lnTo>
                  <a:lnTo>
                    <a:pt x="163" y="66"/>
                  </a:lnTo>
                  <a:lnTo>
                    <a:pt x="156" y="72"/>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400" name="Freeform 62"/>
            <p:cNvSpPr>
              <a:spLocks/>
            </p:cNvSpPr>
            <p:nvPr/>
          </p:nvSpPr>
          <p:spPr bwMode="auto">
            <a:xfrm>
              <a:off x="5573110" y="1749036"/>
              <a:ext cx="322838" cy="288189"/>
            </a:xfrm>
            <a:custGeom>
              <a:avLst/>
              <a:gdLst>
                <a:gd name="T0" fmla="*/ 2147483647 w 204"/>
                <a:gd name="T1" fmla="*/ 2147483647 h 181"/>
                <a:gd name="T2" fmla="*/ 2147483647 w 204"/>
                <a:gd name="T3" fmla="*/ 2147483647 h 181"/>
                <a:gd name="T4" fmla="*/ 2147483647 w 204"/>
                <a:gd name="T5" fmla="*/ 2147483647 h 181"/>
                <a:gd name="T6" fmla="*/ 2147483647 w 204"/>
                <a:gd name="T7" fmla="*/ 2147483647 h 181"/>
                <a:gd name="T8" fmla="*/ 2147483647 w 204"/>
                <a:gd name="T9" fmla="*/ 2147483647 h 181"/>
                <a:gd name="T10" fmla="*/ 2147483647 w 204"/>
                <a:gd name="T11" fmla="*/ 2147483647 h 181"/>
                <a:gd name="T12" fmla="*/ 2147483647 w 204"/>
                <a:gd name="T13" fmla="*/ 2147483647 h 181"/>
                <a:gd name="T14" fmla="*/ 2147483647 w 204"/>
                <a:gd name="T15" fmla="*/ 2147483647 h 181"/>
                <a:gd name="T16" fmla="*/ 2147483647 w 204"/>
                <a:gd name="T17" fmla="*/ 2147483647 h 181"/>
                <a:gd name="T18" fmla="*/ 2147483647 w 204"/>
                <a:gd name="T19" fmla="*/ 2147483647 h 181"/>
                <a:gd name="T20" fmla="*/ 2147483647 w 204"/>
                <a:gd name="T21" fmla="*/ 2147483647 h 181"/>
                <a:gd name="T22" fmla="*/ 2147483647 w 204"/>
                <a:gd name="T23" fmla="*/ 2147483647 h 181"/>
                <a:gd name="T24" fmla="*/ 2147483647 w 204"/>
                <a:gd name="T25" fmla="*/ 2147483647 h 181"/>
                <a:gd name="T26" fmla="*/ 2147483647 w 204"/>
                <a:gd name="T27" fmla="*/ 2147483647 h 181"/>
                <a:gd name="T28" fmla="*/ 2147483647 w 204"/>
                <a:gd name="T29" fmla="*/ 2147483647 h 181"/>
                <a:gd name="T30" fmla="*/ 2147483647 w 204"/>
                <a:gd name="T31" fmla="*/ 0 h 181"/>
                <a:gd name="T32" fmla="*/ 2147483647 w 204"/>
                <a:gd name="T33" fmla="*/ 0 h 181"/>
                <a:gd name="T34" fmla="*/ 2147483647 w 204"/>
                <a:gd name="T35" fmla="*/ 2147483647 h 181"/>
                <a:gd name="T36" fmla="*/ 2147483647 w 204"/>
                <a:gd name="T37" fmla="*/ 2147483647 h 181"/>
                <a:gd name="T38" fmla="*/ 2147483647 w 204"/>
                <a:gd name="T39" fmla="*/ 2147483647 h 181"/>
                <a:gd name="T40" fmla="*/ 2147483647 w 204"/>
                <a:gd name="T41" fmla="*/ 2147483647 h 181"/>
                <a:gd name="T42" fmla="*/ 2147483647 w 204"/>
                <a:gd name="T43" fmla="*/ 2147483647 h 181"/>
                <a:gd name="T44" fmla="*/ 2147483647 w 204"/>
                <a:gd name="T45" fmla="*/ 2147483647 h 181"/>
                <a:gd name="T46" fmla="*/ 2147483647 w 204"/>
                <a:gd name="T47" fmla="*/ 2147483647 h 181"/>
                <a:gd name="T48" fmla="*/ 2147483647 w 204"/>
                <a:gd name="T49" fmla="*/ 2147483647 h 181"/>
                <a:gd name="T50" fmla="*/ 2147483647 w 204"/>
                <a:gd name="T51" fmla="*/ 2147483647 h 181"/>
                <a:gd name="T52" fmla="*/ 2147483647 w 204"/>
                <a:gd name="T53" fmla="*/ 2147483647 h 181"/>
                <a:gd name="T54" fmla="*/ 2147483647 w 204"/>
                <a:gd name="T55" fmla="*/ 2147483647 h 181"/>
                <a:gd name="T56" fmla="*/ 2147483647 w 204"/>
                <a:gd name="T57" fmla="*/ 2147483647 h 181"/>
                <a:gd name="T58" fmla="*/ 2147483647 w 204"/>
                <a:gd name="T59" fmla="*/ 2147483647 h 181"/>
                <a:gd name="T60" fmla="*/ 2147483647 w 204"/>
                <a:gd name="T61" fmla="*/ 2147483647 h 181"/>
                <a:gd name="T62" fmla="*/ 2147483647 w 204"/>
                <a:gd name="T63" fmla="*/ 2147483647 h 181"/>
                <a:gd name="T64" fmla="*/ 2147483647 w 204"/>
                <a:gd name="T65" fmla="*/ 2147483647 h 181"/>
                <a:gd name="T66" fmla="*/ 2147483647 w 204"/>
                <a:gd name="T67" fmla="*/ 2147483647 h 181"/>
                <a:gd name="T68" fmla="*/ 2147483647 w 204"/>
                <a:gd name="T69" fmla="*/ 2147483647 h 181"/>
                <a:gd name="T70" fmla="*/ 2147483647 w 204"/>
                <a:gd name="T71" fmla="*/ 2147483647 h 181"/>
                <a:gd name="T72" fmla="*/ 2147483647 w 204"/>
                <a:gd name="T73" fmla="*/ 2147483647 h 181"/>
                <a:gd name="T74" fmla="*/ 2147483647 w 204"/>
                <a:gd name="T75" fmla="*/ 2147483647 h 181"/>
                <a:gd name="T76" fmla="*/ 2147483647 w 204"/>
                <a:gd name="T77" fmla="*/ 2147483647 h 181"/>
                <a:gd name="T78" fmla="*/ 2147483647 w 204"/>
                <a:gd name="T79" fmla="*/ 2147483647 h 181"/>
                <a:gd name="T80" fmla="*/ 2147483647 w 204"/>
                <a:gd name="T81" fmla="*/ 2147483647 h 181"/>
                <a:gd name="T82" fmla="*/ 2147483647 w 204"/>
                <a:gd name="T83" fmla="*/ 2147483647 h 181"/>
                <a:gd name="T84" fmla="*/ 2147483647 w 204"/>
                <a:gd name="T85" fmla="*/ 2147483647 h 181"/>
                <a:gd name="T86" fmla="*/ 2147483647 w 204"/>
                <a:gd name="T87" fmla="*/ 2147483647 h 181"/>
                <a:gd name="T88" fmla="*/ 2147483647 w 204"/>
                <a:gd name="T89" fmla="*/ 2147483647 h 181"/>
                <a:gd name="T90" fmla="*/ 2147483647 w 204"/>
                <a:gd name="T91" fmla="*/ 2147483647 h 181"/>
                <a:gd name="T92" fmla="*/ 2147483647 w 204"/>
                <a:gd name="T93" fmla="*/ 2147483647 h 181"/>
                <a:gd name="T94" fmla="*/ 2147483647 w 204"/>
                <a:gd name="T95" fmla="*/ 2147483647 h 181"/>
                <a:gd name="T96" fmla="*/ 2147483647 w 204"/>
                <a:gd name="T97" fmla="*/ 2147483647 h 181"/>
                <a:gd name="T98" fmla="*/ 2147483647 w 204"/>
                <a:gd name="T99" fmla="*/ 2147483647 h 181"/>
                <a:gd name="T100" fmla="*/ 0 w 204"/>
                <a:gd name="T101" fmla="*/ 2147483647 h 181"/>
                <a:gd name="T102" fmla="*/ 2147483647 w 204"/>
                <a:gd name="T103" fmla="*/ 2147483647 h 181"/>
                <a:gd name="T104" fmla="*/ 2147483647 w 204"/>
                <a:gd name="T105" fmla="*/ 2147483647 h 181"/>
                <a:gd name="T106" fmla="*/ 2147483647 w 204"/>
                <a:gd name="T107" fmla="*/ 2147483647 h 181"/>
                <a:gd name="T108" fmla="*/ 2147483647 w 204"/>
                <a:gd name="T109" fmla="*/ 2147483647 h 181"/>
                <a:gd name="T110" fmla="*/ 2147483647 w 204"/>
                <a:gd name="T111" fmla="*/ 2147483647 h 18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4"/>
                <a:gd name="T169" fmla="*/ 0 h 181"/>
                <a:gd name="T170" fmla="*/ 204 w 204"/>
                <a:gd name="T171" fmla="*/ 181 h 18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4" h="181">
                  <a:moveTo>
                    <a:pt x="61" y="102"/>
                  </a:moveTo>
                  <a:lnTo>
                    <a:pt x="54" y="96"/>
                  </a:lnTo>
                  <a:lnTo>
                    <a:pt x="54" y="90"/>
                  </a:lnTo>
                  <a:lnTo>
                    <a:pt x="61" y="90"/>
                  </a:lnTo>
                  <a:lnTo>
                    <a:pt x="61" y="84"/>
                  </a:lnTo>
                  <a:lnTo>
                    <a:pt x="68" y="84"/>
                  </a:lnTo>
                  <a:lnTo>
                    <a:pt x="68" y="78"/>
                  </a:lnTo>
                  <a:lnTo>
                    <a:pt x="74" y="72"/>
                  </a:lnTo>
                  <a:lnTo>
                    <a:pt x="74" y="66"/>
                  </a:lnTo>
                  <a:lnTo>
                    <a:pt x="88" y="66"/>
                  </a:lnTo>
                  <a:lnTo>
                    <a:pt x="88" y="60"/>
                  </a:lnTo>
                  <a:lnTo>
                    <a:pt x="81" y="60"/>
                  </a:lnTo>
                  <a:lnTo>
                    <a:pt x="81" y="54"/>
                  </a:lnTo>
                  <a:lnTo>
                    <a:pt x="88" y="54"/>
                  </a:lnTo>
                  <a:lnTo>
                    <a:pt x="81" y="36"/>
                  </a:lnTo>
                  <a:lnTo>
                    <a:pt x="81" y="42"/>
                  </a:lnTo>
                  <a:lnTo>
                    <a:pt x="74" y="42"/>
                  </a:lnTo>
                  <a:lnTo>
                    <a:pt x="68" y="42"/>
                  </a:lnTo>
                  <a:lnTo>
                    <a:pt x="68" y="48"/>
                  </a:lnTo>
                  <a:lnTo>
                    <a:pt x="61" y="48"/>
                  </a:lnTo>
                  <a:lnTo>
                    <a:pt x="61" y="42"/>
                  </a:lnTo>
                  <a:lnTo>
                    <a:pt x="68" y="36"/>
                  </a:lnTo>
                  <a:lnTo>
                    <a:pt x="68" y="30"/>
                  </a:lnTo>
                  <a:lnTo>
                    <a:pt x="61" y="30"/>
                  </a:lnTo>
                  <a:lnTo>
                    <a:pt x="61" y="24"/>
                  </a:lnTo>
                  <a:lnTo>
                    <a:pt x="61" y="18"/>
                  </a:lnTo>
                  <a:lnTo>
                    <a:pt x="61" y="12"/>
                  </a:lnTo>
                  <a:lnTo>
                    <a:pt x="68" y="12"/>
                  </a:lnTo>
                  <a:lnTo>
                    <a:pt x="68" y="6"/>
                  </a:lnTo>
                  <a:lnTo>
                    <a:pt x="74" y="6"/>
                  </a:lnTo>
                  <a:lnTo>
                    <a:pt x="74" y="0"/>
                  </a:lnTo>
                  <a:lnTo>
                    <a:pt x="95" y="0"/>
                  </a:lnTo>
                  <a:lnTo>
                    <a:pt x="101" y="0"/>
                  </a:lnTo>
                  <a:lnTo>
                    <a:pt x="108" y="0"/>
                  </a:lnTo>
                  <a:lnTo>
                    <a:pt x="115" y="6"/>
                  </a:lnTo>
                  <a:lnTo>
                    <a:pt x="122" y="18"/>
                  </a:lnTo>
                  <a:lnTo>
                    <a:pt x="129" y="18"/>
                  </a:lnTo>
                  <a:lnTo>
                    <a:pt x="135" y="24"/>
                  </a:lnTo>
                  <a:lnTo>
                    <a:pt x="142" y="18"/>
                  </a:lnTo>
                  <a:lnTo>
                    <a:pt x="149" y="18"/>
                  </a:lnTo>
                  <a:lnTo>
                    <a:pt x="149" y="12"/>
                  </a:lnTo>
                  <a:lnTo>
                    <a:pt x="162" y="12"/>
                  </a:lnTo>
                  <a:lnTo>
                    <a:pt x="169" y="18"/>
                  </a:lnTo>
                  <a:lnTo>
                    <a:pt x="169" y="24"/>
                  </a:lnTo>
                  <a:lnTo>
                    <a:pt x="169" y="30"/>
                  </a:lnTo>
                  <a:lnTo>
                    <a:pt x="162" y="30"/>
                  </a:lnTo>
                  <a:lnTo>
                    <a:pt x="156" y="36"/>
                  </a:lnTo>
                  <a:lnTo>
                    <a:pt x="156" y="42"/>
                  </a:lnTo>
                  <a:lnTo>
                    <a:pt x="156" y="48"/>
                  </a:lnTo>
                  <a:lnTo>
                    <a:pt x="149" y="48"/>
                  </a:lnTo>
                  <a:lnTo>
                    <a:pt x="149" y="54"/>
                  </a:lnTo>
                  <a:lnTo>
                    <a:pt x="149" y="66"/>
                  </a:lnTo>
                  <a:lnTo>
                    <a:pt x="142" y="66"/>
                  </a:lnTo>
                  <a:lnTo>
                    <a:pt x="149" y="72"/>
                  </a:lnTo>
                  <a:lnTo>
                    <a:pt x="156" y="72"/>
                  </a:lnTo>
                  <a:lnTo>
                    <a:pt x="156" y="78"/>
                  </a:lnTo>
                  <a:lnTo>
                    <a:pt x="149" y="78"/>
                  </a:lnTo>
                  <a:lnTo>
                    <a:pt x="149" y="84"/>
                  </a:lnTo>
                  <a:lnTo>
                    <a:pt x="142" y="84"/>
                  </a:lnTo>
                  <a:lnTo>
                    <a:pt x="142" y="90"/>
                  </a:lnTo>
                  <a:lnTo>
                    <a:pt x="149" y="90"/>
                  </a:lnTo>
                  <a:lnTo>
                    <a:pt x="156" y="96"/>
                  </a:lnTo>
                  <a:lnTo>
                    <a:pt x="162" y="102"/>
                  </a:lnTo>
                  <a:lnTo>
                    <a:pt x="156" y="102"/>
                  </a:lnTo>
                  <a:lnTo>
                    <a:pt x="156" y="108"/>
                  </a:lnTo>
                  <a:lnTo>
                    <a:pt x="162" y="114"/>
                  </a:lnTo>
                  <a:lnTo>
                    <a:pt x="169" y="108"/>
                  </a:lnTo>
                  <a:lnTo>
                    <a:pt x="176" y="114"/>
                  </a:lnTo>
                  <a:lnTo>
                    <a:pt x="189" y="114"/>
                  </a:lnTo>
                  <a:lnTo>
                    <a:pt x="196" y="114"/>
                  </a:lnTo>
                  <a:lnTo>
                    <a:pt x="196" y="120"/>
                  </a:lnTo>
                  <a:lnTo>
                    <a:pt x="203" y="126"/>
                  </a:lnTo>
                  <a:lnTo>
                    <a:pt x="196" y="132"/>
                  </a:lnTo>
                  <a:lnTo>
                    <a:pt x="203" y="138"/>
                  </a:lnTo>
                  <a:lnTo>
                    <a:pt x="189" y="138"/>
                  </a:lnTo>
                  <a:lnTo>
                    <a:pt x="189" y="144"/>
                  </a:lnTo>
                  <a:lnTo>
                    <a:pt x="196" y="150"/>
                  </a:lnTo>
                  <a:lnTo>
                    <a:pt x="189" y="150"/>
                  </a:lnTo>
                  <a:lnTo>
                    <a:pt x="183" y="144"/>
                  </a:lnTo>
                  <a:lnTo>
                    <a:pt x="156" y="150"/>
                  </a:lnTo>
                  <a:lnTo>
                    <a:pt x="149" y="156"/>
                  </a:lnTo>
                  <a:lnTo>
                    <a:pt x="149" y="162"/>
                  </a:lnTo>
                  <a:lnTo>
                    <a:pt x="142" y="168"/>
                  </a:lnTo>
                  <a:lnTo>
                    <a:pt x="149" y="168"/>
                  </a:lnTo>
                  <a:lnTo>
                    <a:pt x="135" y="168"/>
                  </a:lnTo>
                  <a:lnTo>
                    <a:pt x="129" y="168"/>
                  </a:lnTo>
                  <a:lnTo>
                    <a:pt x="115" y="174"/>
                  </a:lnTo>
                  <a:lnTo>
                    <a:pt x="108" y="174"/>
                  </a:lnTo>
                  <a:lnTo>
                    <a:pt x="95" y="180"/>
                  </a:lnTo>
                  <a:lnTo>
                    <a:pt x="81" y="180"/>
                  </a:lnTo>
                  <a:lnTo>
                    <a:pt x="61" y="180"/>
                  </a:lnTo>
                  <a:lnTo>
                    <a:pt x="54" y="180"/>
                  </a:lnTo>
                  <a:lnTo>
                    <a:pt x="47" y="174"/>
                  </a:lnTo>
                  <a:lnTo>
                    <a:pt x="34" y="180"/>
                  </a:lnTo>
                  <a:lnTo>
                    <a:pt x="27" y="180"/>
                  </a:lnTo>
                  <a:lnTo>
                    <a:pt x="20" y="180"/>
                  </a:lnTo>
                  <a:lnTo>
                    <a:pt x="7" y="174"/>
                  </a:lnTo>
                  <a:lnTo>
                    <a:pt x="14" y="168"/>
                  </a:lnTo>
                  <a:lnTo>
                    <a:pt x="7" y="168"/>
                  </a:lnTo>
                  <a:lnTo>
                    <a:pt x="7" y="156"/>
                  </a:lnTo>
                  <a:lnTo>
                    <a:pt x="0" y="150"/>
                  </a:lnTo>
                  <a:lnTo>
                    <a:pt x="0" y="138"/>
                  </a:lnTo>
                  <a:lnTo>
                    <a:pt x="0" y="132"/>
                  </a:lnTo>
                  <a:lnTo>
                    <a:pt x="7" y="138"/>
                  </a:lnTo>
                  <a:lnTo>
                    <a:pt x="14" y="132"/>
                  </a:lnTo>
                  <a:lnTo>
                    <a:pt x="20" y="132"/>
                  </a:lnTo>
                  <a:lnTo>
                    <a:pt x="41" y="132"/>
                  </a:lnTo>
                  <a:lnTo>
                    <a:pt x="54" y="132"/>
                  </a:lnTo>
                  <a:lnTo>
                    <a:pt x="47" y="132"/>
                  </a:lnTo>
                  <a:lnTo>
                    <a:pt x="47" y="120"/>
                  </a:lnTo>
                  <a:lnTo>
                    <a:pt x="54" y="114"/>
                  </a:lnTo>
                  <a:lnTo>
                    <a:pt x="54" y="108"/>
                  </a:lnTo>
                  <a:lnTo>
                    <a:pt x="61" y="102"/>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401" name="Freeform 63"/>
            <p:cNvSpPr>
              <a:spLocks/>
            </p:cNvSpPr>
            <p:nvPr/>
          </p:nvSpPr>
          <p:spPr bwMode="auto">
            <a:xfrm>
              <a:off x="6367292" y="5427179"/>
              <a:ext cx="611241" cy="335152"/>
            </a:xfrm>
            <a:custGeom>
              <a:avLst/>
              <a:gdLst>
                <a:gd name="T0" fmla="*/ 2147483647 w 385"/>
                <a:gd name="T1" fmla="*/ 2147483647 h 211"/>
                <a:gd name="T2" fmla="*/ 2147483647 w 385"/>
                <a:gd name="T3" fmla="*/ 2147483647 h 211"/>
                <a:gd name="T4" fmla="*/ 2147483647 w 385"/>
                <a:gd name="T5" fmla="*/ 2147483647 h 211"/>
                <a:gd name="T6" fmla="*/ 2147483647 w 385"/>
                <a:gd name="T7" fmla="*/ 2147483647 h 211"/>
                <a:gd name="T8" fmla="*/ 2147483647 w 385"/>
                <a:gd name="T9" fmla="*/ 2147483647 h 211"/>
                <a:gd name="T10" fmla="*/ 2147483647 w 385"/>
                <a:gd name="T11" fmla="*/ 2147483647 h 211"/>
                <a:gd name="T12" fmla="*/ 2147483647 w 385"/>
                <a:gd name="T13" fmla="*/ 2147483647 h 211"/>
                <a:gd name="T14" fmla="*/ 2147483647 w 385"/>
                <a:gd name="T15" fmla="*/ 2147483647 h 211"/>
                <a:gd name="T16" fmla="*/ 2147483647 w 385"/>
                <a:gd name="T17" fmla="*/ 2147483647 h 211"/>
                <a:gd name="T18" fmla="*/ 2147483647 w 385"/>
                <a:gd name="T19" fmla="*/ 2147483647 h 211"/>
                <a:gd name="T20" fmla="*/ 2147483647 w 385"/>
                <a:gd name="T21" fmla="*/ 2147483647 h 211"/>
                <a:gd name="T22" fmla="*/ 2147483647 w 385"/>
                <a:gd name="T23" fmla="*/ 2147483647 h 211"/>
                <a:gd name="T24" fmla="*/ 2147483647 w 385"/>
                <a:gd name="T25" fmla="*/ 2147483647 h 211"/>
                <a:gd name="T26" fmla="*/ 2147483647 w 385"/>
                <a:gd name="T27" fmla="*/ 2147483647 h 211"/>
                <a:gd name="T28" fmla="*/ 2147483647 w 385"/>
                <a:gd name="T29" fmla="*/ 2147483647 h 211"/>
                <a:gd name="T30" fmla="*/ 2147483647 w 385"/>
                <a:gd name="T31" fmla="*/ 2147483647 h 211"/>
                <a:gd name="T32" fmla="*/ 2147483647 w 385"/>
                <a:gd name="T33" fmla="*/ 2147483647 h 211"/>
                <a:gd name="T34" fmla="*/ 2147483647 w 385"/>
                <a:gd name="T35" fmla="*/ 2147483647 h 211"/>
                <a:gd name="T36" fmla="*/ 2147483647 w 385"/>
                <a:gd name="T37" fmla="*/ 2147483647 h 211"/>
                <a:gd name="T38" fmla="*/ 2147483647 w 385"/>
                <a:gd name="T39" fmla="*/ 2147483647 h 211"/>
                <a:gd name="T40" fmla="*/ 2147483647 w 385"/>
                <a:gd name="T41" fmla="*/ 2147483647 h 211"/>
                <a:gd name="T42" fmla="*/ 2147483647 w 385"/>
                <a:gd name="T43" fmla="*/ 2147483647 h 211"/>
                <a:gd name="T44" fmla="*/ 2147483647 w 385"/>
                <a:gd name="T45" fmla="*/ 2147483647 h 211"/>
                <a:gd name="T46" fmla="*/ 2147483647 w 385"/>
                <a:gd name="T47" fmla="*/ 2147483647 h 211"/>
                <a:gd name="T48" fmla="*/ 2147483647 w 385"/>
                <a:gd name="T49" fmla="*/ 2147483647 h 211"/>
                <a:gd name="T50" fmla="*/ 2147483647 w 385"/>
                <a:gd name="T51" fmla="*/ 2147483647 h 211"/>
                <a:gd name="T52" fmla="*/ 2147483647 w 385"/>
                <a:gd name="T53" fmla="*/ 2147483647 h 211"/>
                <a:gd name="T54" fmla="*/ 2147483647 w 385"/>
                <a:gd name="T55" fmla="*/ 2147483647 h 211"/>
                <a:gd name="T56" fmla="*/ 2147483647 w 385"/>
                <a:gd name="T57" fmla="*/ 2147483647 h 211"/>
                <a:gd name="T58" fmla="*/ 2147483647 w 385"/>
                <a:gd name="T59" fmla="*/ 2147483647 h 211"/>
                <a:gd name="T60" fmla="*/ 2147483647 w 385"/>
                <a:gd name="T61" fmla="*/ 2147483647 h 211"/>
                <a:gd name="T62" fmla="*/ 2147483647 w 385"/>
                <a:gd name="T63" fmla="*/ 2147483647 h 211"/>
                <a:gd name="T64" fmla="*/ 2147483647 w 385"/>
                <a:gd name="T65" fmla="*/ 2147483647 h 211"/>
                <a:gd name="T66" fmla="*/ 2147483647 w 385"/>
                <a:gd name="T67" fmla="*/ 2147483647 h 211"/>
                <a:gd name="T68" fmla="*/ 2147483647 w 385"/>
                <a:gd name="T69" fmla="*/ 2147483647 h 211"/>
                <a:gd name="T70" fmla="*/ 2147483647 w 385"/>
                <a:gd name="T71" fmla="*/ 2147483647 h 211"/>
                <a:gd name="T72" fmla="*/ 2147483647 w 385"/>
                <a:gd name="T73" fmla="*/ 2147483647 h 211"/>
                <a:gd name="T74" fmla="*/ 2147483647 w 385"/>
                <a:gd name="T75" fmla="*/ 2147483647 h 211"/>
                <a:gd name="T76" fmla="*/ 2147483647 w 385"/>
                <a:gd name="T77" fmla="*/ 2147483647 h 211"/>
                <a:gd name="T78" fmla="*/ 2147483647 w 385"/>
                <a:gd name="T79" fmla="*/ 2147483647 h 211"/>
                <a:gd name="T80" fmla="*/ 2147483647 w 385"/>
                <a:gd name="T81" fmla="*/ 2147483647 h 211"/>
                <a:gd name="T82" fmla="*/ 2147483647 w 385"/>
                <a:gd name="T83" fmla="*/ 2147483647 h 211"/>
                <a:gd name="T84" fmla="*/ 2147483647 w 385"/>
                <a:gd name="T85" fmla="*/ 2147483647 h 211"/>
                <a:gd name="T86" fmla="*/ 2147483647 w 385"/>
                <a:gd name="T87" fmla="*/ 2147483647 h 211"/>
                <a:gd name="T88" fmla="*/ 2147483647 w 385"/>
                <a:gd name="T89" fmla="*/ 2147483647 h 211"/>
                <a:gd name="T90" fmla="*/ 2147483647 w 385"/>
                <a:gd name="T91" fmla="*/ 2147483647 h 211"/>
                <a:gd name="T92" fmla="*/ 2147483647 w 385"/>
                <a:gd name="T93" fmla="*/ 2147483647 h 211"/>
                <a:gd name="T94" fmla="*/ 2147483647 w 385"/>
                <a:gd name="T95" fmla="*/ 2147483647 h 211"/>
                <a:gd name="T96" fmla="*/ 2147483647 w 385"/>
                <a:gd name="T97" fmla="*/ 2147483647 h 211"/>
                <a:gd name="T98" fmla="*/ 2147483647 w 385"/>
                <a:gd name="T99" fmla="*/ 2147483647 h 211"/>
                <a:gd name="T100" fmla="*/ 2147483647 w 385"/>
                <a:gd name="T101" fmla="*/ 2147483647 h 211"/>
                <a:gd name="T102" fmla="*/ 2147483647 w 385"/>
                <a:gd name="T103" fmla="*/ 2147483647 h 211"/>
                <a:gd name="T104" fmla="*/ 2147483647 w 385"/>
                <a:gd name="T105" fmla="*/ 2147483647 h 211"/>
                <a:gd name="T106" fmla="*/ 2147483647 w 385"/>
                <a:gd name="T107" fmla="*/ 2147483647 h 211"/>
                <a:gd name="T108" fmla="*/ 2147483647 w 385"/>
                <a:gd name="T109" fmla="*/ 2147483647 h 211"/>
                <a:gd name="T110" fmla="*/ 2147483647 w 385"/>
                <a:gd name="T111" fmla="*/ 0 h 211"/>
                <a:gd name="T112" fmla="*/ 2147483647 w 385"/>
                <a:gd name="T113" fmla="*/ 2147483647 h 211"/>
                <a:gd name="T114" fmla="*/ 2147483647 w 385"/>
                <a:gd name="T115" fmla="*/ 2147483647 h 211"/>
                <a:gd name="T116" fmla="*/ 2147483647 w 385"/>
                <a:gd name="T117" fmla="*/ 2147483647 h 211"/>
                <a:gd name="T118" fmla="*/ 2147483647 w 385"/>
                <a:gd name="T119" fmla="*/ 2147483647 h 211"/>
                <a:gd name="T120" fmla="*/ 2147483647 w 385"/>
                <a:gd name="T121" fmla="*/ 2147483647 h 2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85"/>
                <a:gd name="T184" fmla="*/ 0 h 211"/>
                <a:gd name="T185" fmla="*/ 385 w 385"/>
                <a:gd name="T186" fmla="*/ 211 h 2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85" h="211">
                  <a:moveTo>
                    <a:pt x="141" y="42"/>
                  </a:moveTo>
                  <a:lnTo>
                    <a:pt x="141" y="36"/>
                  </a:lnTo>
                  <a:lnTo>
                    <a:pt x="148" y="36"/>
                  </a:lnTo>
                  <a:lnTo>
                    <a:pt x="155" y="30"/>
                  </a:lnTo>
                  <a:lnTo>
                    <a:pt x="162" y="30"/>
                  </a:lnTo>
                  <a:lnTo>
                    <a:pt x="168" y="42"/>
                  </a:lnTo>
                  <a:lnTo>
                    <a:pt x="168" y="48"/>
                  </a:lnTo>
                  <a:lnTo>
                    <a:pt x="182" y="54"/>
                  </a:lnTo>
                  <a:lnTo>
                    <a:pt x="189" y="60"/>
                  </a:lnTo>
                  <a:lnTo>
                    <a:pt x="202" y="66"/>
                  </a:lnTo>
                  <a:lnTo>
                    <a:pt x="216" y="66"/>
                  </a:lnTo>
                  <a:lnTo>
                    <a:pt x="216" y="72"/>
                  </a:lnTo>
                  <a:lnTo>
                    <a:pt x="236" y="72"/>
                  </a:lnTo>
                  <a:lnTo>
                    <a:pt x="249" y="66"/>
                  </a:lnTo>
                  <a:lnTo>
                    <a:pt x="269" y="60"/>
                  </a:lnTo>
                  <a:lnTo>
                    <a:pt x="276" y="54"/>
                  </a:lnTo>
                  <a:lnTo>
                    <a:pt x="283" y="48"/>
                  </a:lnTo>
                  <a:lnTo>
                    <a:pt x="290" y="48"/>
                  </a:lnTo>
                  <a:lnTo>
                    <a:pt x="303" y="48"/>
                  </a:lnTo>
                  <a:lnTo>
                    <a:pt x="317" y="54"/>
                  </a:lnTo>
                  <a:lnTo>
                    <a:pt x="323" y="54"/>
                  </a:lnTo>
                  <a:lnTo>
                    <a:pt x="337" y="48"/>
                  </a:lnTo>
                  <a:lnTo>
                    <a:pt x="344" y="48"/>
                  </a:lnTo>
                  <a:lnTo>
                    <a:pt x="344" y="54"/>
                  </a:lnTo>
                  <a:lnTo>
                    <a:pt x="357" y="72"/>
                  </a:lnTo>
                  <a:lnTo>
                    <a:pt x="364" y="72"/>
                  </a:lnTo>
                  <a:lnTo>
                    <a:pt x="364" y="78"/>
                  </a:lnTo>
                  <a:lnTo>
                    <a:pt x="371" y="84"/>
                  </a:lnTo>
                  <a:lnTo>
                    <a:pt x="377" y="84"/>
                  </a:lnTo>
                  <a:lnTo>
                    <a:pt x="371" y="84"/>
                  </a:lnTo>
                  <a:lnTo>
                    <a:pt x="371" y="96"/>
                  </a:lnTo>
                  <a:lnTo>
                    <a:pt x="377" y="102"/>
                  </a:lnTo>
                  <a:lnTo>
                    <a:pt x="377" y="108"/>
                  </a:lnTo>
                  <a:lnTo>
                    <a:pt x="371" y="114"/>
                  </a:lnTo>
                  <a:lnTo>
                    <a:pt x="377" y="120"/>
                  </a:lnTo>
                  <a:lnTo>
                    <a:pt x="371" y="120"/>
                  </a:lnTo>
                  <a:lnTo>
                    <a:pt x="377" y="120"/>
                  </a:lnTo>
                  <a:lnTo>
                    <a:pt x="377" y="126"/>
                  </a:lnTo>
                  <a:lnTo>
                    <a:pt x="384" y="132"/>
                  </a:lnTo>
                  <a:lnTo>
                    <a:pt x="377" y="144"/>
                  </a:lnTo>
                  <a:lnTo>
                    <a:pt x="377" y="150"/>
                  </a:lnTo>
                  <a:lnTo>
                    <a:pt x="371" y="150"/>
                  </a:lnTo>
                  <a:lnTo>
                    <a:pt x="364" y="156"/>
                  </a:lnTo>
                  <a:lnTo>
                    <a:pt x="357" y="156"/>
                  </a:lnTo>
                  <a:lnTo>
                    <a:pt x="357" y="162"/>
                  </a:lnTo>
                  <a:lnTo>
                    <a:pt x="350" y="156"/>
                  </a:lnTo>
                  <a:lnTo>
                    <a:pt x="350" y="162"/>
                  </a:lnTo>
                  <a:lnTo>
                    <a:pt x="344" y="162"/>
                  </a:lnTo>
                  <a:lnTo>
                    <a:pt x="350" y="168"/>
                  </a:lnTo>
                  <a:lnTo>
                    <a:pt x="344" y="174"/>
                  </a:lnTo>
                  <a:lnTo>
                    <a:pt x="344" y="180"/>
                  </a:lnTo>
                  <a:lnTo>
                    <a:pt x="337" y="180"/>
                  </a:lnTo>
                  <a:lnTo>
                    <a:pt x="337" y="174"/>
                  </a:lnTo>
                  <a:lnTo>
                    <a:pt x="330" y="174"/>
                  </a:lnTo>
                  <a:lnTo>
                    <a:pt x="323" y="174"/>
                  </a:lnTo>
                  <a:lnTo>
                    <a:pt x="323" y="168"/>
                  </a:lnTo>
                  <a:lnTo>
                    <a:pt x="317" y="168"/>
                  </a:lnTo>
                  <a:lnTo>
                    <a:pt x="310" y="174"/>
                  </a:lnTo>
                  <a:lnTo>
                    <a:pt x="310" y="180"/>
                  </a:lnTo>
                  <a:lnTo>
                    <a:pt x="310" y="186"/>
                  </a:lnTo>
                  <a:lnTo>
                    <a:pt x="303" y="186"/>
                  </a:lnTo>
                  <a:lnTo>
                    <a:pt x="290" y="192"/>
                  </a:lnTo>
                  <a:lnTo>
                    <a:pt x="283" y="186"/>
                  </a:lnTo>
                  <a:lnTo>
                    <a:pt x="283" y="180"/>
                  </a:lnTo>
                  <a:lnTo>
                    <a:pt x="276" y="180"/>
                  </a:lnTo>
                  <a:lnTo>
                    <a:pt x="269" y="180"/>
                  </a:lnTo>
                  <a:lnTo>
                    <a:pt x="269" y="186"/>
                  </a:lnTo>
                  <a:lnTo>
                    <a:pt x="263" y="180"/>
                  </a:lnTo>
                  <a:lnTo>
                    <a:pt x="256" y="174"/>
                  </a:lnTo>
                  <a:lnTo>
                    <a:pt x="263" y="168"/>
                  </a:lnTo>
                  <a:lnTo>
                    <a:pt x="263" y="162"/>
                  </a:lnTo>
                  <a:lnTo>
                    <a:pt x="269" y="162"/>
                  </a:lnTo>
                  <a:lnTo>
                    <a:pt x="263" y="162"/>
                  </a:lnTo>
                  <a:lnTo>
                    <a:pt x="249" y="156"/>
                  </a:lnTo>
                  <a:lnTo>
                    <a:pt x="249" y="150"/>
                  </a:lnTo>
                  <a:lnTo>
                    <a:pt x="249" y="144"/>
                  </a:lnTo>
                  <a:lnTo>
                    <a:pt x="236" y="150"/>
                  </a:lnTo>
                  <a:lnTo>
                    <a:pt x="236" y="156"/>
                  </a:lnTo>
                  <a:lnTo>
                    <a:pt x="229" y="156"/>
                  </a:lnTo>
                  <a:lnTo>
                    <a:pt x="229" y="162"/>
                  </a:lnTo>
                  <a:lnTo>
                    <a:pt x="216" y="162"/>
                  </a:lnTo>
                  <a:lnTo>
                    <a:pt x="209" y="162"/>
                  </a:lnTo>
                  <a:lnTo>
                    <a:pt x="209" y="168"/>
                  </a:lnTo>
                  <a:lnTo>
                    <a:pt x="189" y="174"/>
                  </a:lnTo>
                  <a:lnTo>
                    <a:pt x="182" y="180"/>
                  </a:lnTo>
                  <a:lnTo>
                    <a:pt x="175" y="180"/>
                  </a:lnTo>
                  <a:lnTo>
                    <a:pt x="168" y="174"/>
                  </a:lnTo>
                  <a:lnTo>
                    <a:pt x="155" y="174"/>
                  </a:lnTo>
                  <a:lnTo>
                    <a:pt x="148" y="174"/>
                  </a:lnTo>
                  <a:lnTo>
                    <a:pt x="141" y="180"/>
                  </a:lnTo>
                  <a:lnTo>
                    <a:pt x="135" y="174"/>
                  </a:lnTo>
                  <a:lnTo>
                    <a:pt x="128" y="180"/>
                  </a:lnTo>
                  <a:lnTo>
                    <a:pt x="135" y="186"/>
                  </a:lnTo>
                  <a:lnTo>
                    <a:pt x="128" y="192"/>
                  </a:lnTo>
                  <a:lnTo>
                    <a:pt x="135" y="198"/>
                  </a:lnTo>
                  <a:lnTo>
                    <a:pt x="135" y="204"/>
                  </a:lnTo>
                  <a:lnTo>
                    <a:pt x="121" y="210"/>
                  </a:lnTo>
                  <a:lnTo>
                    <a:pt x="121" y="204"/>
                  </a:lnTo>
                  <a:lnTo>
                    <a:pt x="121" y="198"/>
                  </a:lnTo>
                  <a:lnTo>
                    <a:pt x="115" y="198"/>
                  </a:lnTo>
                  <a:lnTo>
                    <a:pt x="115" y="192"/>
                  </a:lnTo>
                  <a:lnTo>
                    <a:pt x="115" y="186"/>
                  </a:lnTo>
                  <a:lnTo>
                    <a:pt x="121" y="180"/>
                  </a:lnTo>
                  <a:lnTo>
                    <a:pt x="121" y="174"/>
                  </a:lnTo>
                  <a:lnTo>
                    <a:pt x="115" y="174"/>
                  </a:lnTo>
                  <a:lnTo>
                    <a:pt x="108" y="180"/>
                  </a:lnTo>
                  <a:lnTo>
                    <a:pt x="101" y="180"/>
                  </a:lnTo>
                  <a:lnTo>
                    <a:pt x="94" y="192"/>
                  </a:lnTo>
                  <a:lnTo>
                    <a:pt x="94" y="186"/>
                  </a:lnTo>
                  <a:lnTo>
                    <a:pt x="81" y="180"/>
                  </a:lnTo>
                  <a:lnTo>
                    <a:pt x="81" y="174"/>
                  </a:lnTo>
                  <a:lnTo>
                    <a:pt x="74" y="168"/>
                  </a:lnTo>
                  <a:lnTo>
                    <a:pt x="67" y="168"/>
                  </a:lnTo>
                  <a:lnTo>
                    <a:pt x="61" y="162"/>
                  </a:lnTo>
                  <a:lnTo>
                    <a:pt x="47" y="168"/>
                  </a:lnTo>
                  <a:lnTo>
                    <a:pt x="40" y="162"/>
                  </a:lnTo>
                  <a:lnTo>
                    <a:pt x="27" y="156"/>
                  </a:lnTo>
                  <a:lnTo>
                    <a:pt x="27" y="150"/>
                  </a:lnTo>
                  <a:lnTo>
                    <a:pt x="34" y="150"/>
                  </a:lnTo>
                  <a:lnTo>
                    <a:pt x="40" y="144"/>
                  </a:lnTo>
                  <a:lnTo>
                    <a:pt x="47" y="144"/>
                  </a:lnTo>
                  <a:lnTo>
                    <a:pt x="47" y="138"/>
                  </a:lnTo>
                  <a:lnTo>
                    <a:pt x="40" y="138"/>
                  </a:lnTo>
                  <a:lnTo>
                    <a:pt x="47" y="132"/>
                  </a:lnTo>
                  <a:lnTo>
                    <a:pt x="47" y="126"/>
                  </a:lnTo>
                  <a:lnTo>
                    <a:pt x="47" y="132"/>
                  </a:lnTo>
                  <a:lnTo>
                    <a:pt x="47" y="126"/>
                  </a:lnTo>
                  <a:lnTo>
                    <a:pt x="40" y="132"/>
                  </a:lnTo>
                  <a:lnTo>
                    <a:pt x="34" y="132"/>
                  </a:lnTo>
                  <a:lnTo>
                    <a:pt x="27" y="126"/>
                  </a:lnTo>
                  <a:lnTo>
                    <a:pt x="13" y="126"/>
                  </a:lnTo>
                  <a:lnTo>
                    <a:pt x="7" y="126"/>
                  </a:lnTo>
                  <a:lnTo>
                    <a:pt x="7" y="120"/>
                  </a:lnTo>
                  <a:lnTo>
                    <a:pt x="7" y="114"/>
                  </a:lnTo>
                  <a:lnTo>
                    <a:pt x="7" y="108"/>
                  </a:lnTo>
                  <a:lnTo>
                    <a:pt x="0" y="108"/>
                  </a:lnTo>
                  <a:lnTo>
                    <a:pt x="0" y="102"/>
                  </a:lnTo>
                  <a:lnTo>
                    <a:pt x="7" y="102"/>
                  </a:lnTo>
                  <a:lnTo>
                    <a:pt x="20" y="102"/>
                  </a:lnTo>
                  <a:lnTo>
                    <a:pt x="27" y="102"/>
                  </a:lnTo>
                  <a:lnTo>
                    <a:pt x="34" y="96"/>
                  </a:lnTo>
                  <a:lnTo>
                    <a:pt x="34" y="90"/>
                  </a:lnTo>
                  <a:lnTo>
                    <a:pt x="34" y="84"/>
                  </a:lnTo>
                  <a:lnTo>
                    <a:pt x="27" y="78"/>
                  </a:lnTo>
                  <a:lnTo>
                    <a:pt x="27" y="84"/>
                  </a:lnTo>
                  <a:lnTo>
                    <a:pt x="27" y="78"/>
                  </a:lnTo>
                  <a:lnTo>
                    <a:pt x="20" y="78"/>
                  </a:lnTo>
                  <a:lnTo>
                    <a:pt x="20" y="72"/>
                  </a:lnTo>
                  <a:lnTo>
                    <a:pt x="13" y="66"/>
                  </a:lnTo>
                  <a:lnTo>
                    <a:pt x="13" y="60"/>
                  </a:lnTo>
                  <a:lnTo>
                    <a:pt x="27" y="54"/>
                  </a:lnTo>
                  <a:lnTo>
                    <a:pt x="40" y="42"/>
                  </a:lnTo>
                  <a:lnTo>
                    <a:pt x="34" y="42"/>
                  </a:lnTo>
                  <a:lnTo>
                    <a:pt x="34" y="30"/>
                  </a:lnTo>
                  <a:lnTo>
                    <a:pt x="34" y="24"/>
                  </a:lnTo>
                  <a:lnTo>
                    <a:pt x="40" y="24"/>
                  </a:lnTo>
                  <a:lnTo>
                    <a:pt x="40" y="18"/>
                  </a:lnTo>
                  <a:lnTo>
                    <a:pt x="47" y="12"/>
                  </a:lnTo>
                  <a:lnTo>
                    <a:pt x="54" y="12"/>
                  </a:lnTo>
                  <a:lnTo>
                    <a:pt x="61" y="12"/>
                  </a:lnTo>
                  <a:lnTo>
                    <a:pt x="61" y="18"/>
                  </a:lnTo>
                  <a:lnTo>
                    <a:pt x="74" y="18"/>
                  </a:lnTo>
                  <a:lnTo>
                    <a:pt x="81" y="12"/>
                  </a:lnTo>
                  <a:lnTo>
                    <a:pt x="81" y="6"/>
                  </a:lnTo>
                  <a:lnTo>
                    <a:pt x="88" y="6"/>
                  </a:lnTo>
                  <a:lnTo>
                    <a:pt x="94" y="6"/>
                  </a:lnTo>
                  <a:lnTo>
                    <a:pt x="101" y="0"/>
                  </a:lnTo>
                  <a:lnTo>
                    <a:pt x="108" y="0"/>
                  </a:lnTo>
                  <a:lnTo>
                    <a:pt x="108" y="6"/>
                  </a:lnTo>
                  <a:lnTo>
                    <a:pt x="115" y="6"/>
                  </a:lnTo>
                  <a:lnTo>
                    <a:pt x="115" y="12"/>
                  </a:lnTo>
                  <a:lnTo>
                    <a:pt x="121" y="18"/>
                  </a:lnTo>
                  <a:lnTo>
                    <a:pt x="121" y="24"/>
                  </a:lnTo>
                  <a:lnTo>
                    <a:pt x="121" y="30"/>
                  </a:lnTo>
                  <a:lnTo>
                    <a:pt x="115" y="24"/>
                  </a:lnTo>
                  <a:lnTo>
                    <a:pt x="115" y="30"/>
                  </a:lnTo>
                  <a:lnTo>
                    <a:pt x="121" y="30"/>
                  </a:lnTo>
                  <a:lnTo>
                    <a:pt x="115" y="30"/>
                  </a:lnTo>
                  <a:lnTo>
                    <a:pt x="121" y="30"/>
                  </a:lnTo>
                  <a:lnTo>
                    <a:pt x="121" y="36"/>
                  </a:lnTo>
                  <a:lnTo>
                    <a:pt x="128" y="36"/>
                  </a:lnTo>
                  <a:lnTo>
                    <a:pt x="141" y="36"/>
                  </a:lnTo>
                  <a:lnTo>
                    <a:pt x="141" y="42"/>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402" name="Freeform 64"/>
            <p:cNvSpPr>
              <a:spLocks/>
            </p:cNvSpPr>
            <p:nvPr/>
          </p:nvSpPr>
          <p:spPr bwMode="auto">
            <a:xfrm>
              <a:off x="4802602" y="2082054"/>
              <a:ext cx="428298" cy="345826"/>
            </a:xfrm>
            <a:custGeom>
              <a:avLst/>
              <a:gdLst>
                <a:gd name="T0" fmla="*/ 2147483647 w 270"/>
                <a:gd name="T1" fmla="*/ 2147483647 h 217"/>
                <a:gd name="T2" fmla="*/ 2147483647 w 270"/>
                <a:gd name="T3" fmla="*/ 2147483647 h 217"/>
                <a:gd name="T4" fmla="*/ 2147483647 w 270"/>
                <a:gd name="T5" fmla="*/ 2147483647 h 217"/>
                <a:gd name="T6" fmla="*/ 2147483647 w 270"/>
                <a:gd name="T7" fmla="*/ 2147483647 h 217"/>
                <a:gd name="T8" fmla="*/ 2147483647 w 270"/>
                <a:gd name="T9" fmla="*/ 2147483647 h 217"/>
                <a:gd name="T10" fmla="*/ 2147483647 w 270"/>
                <a:gd name="T11" fmla="*/ 2147483647 h 217"/>
                <a:gd name="T12" fmla="*/ 0 w 270"/>
                <a:gd name="T13" fmla="*/ 2147483647 h 217"/>
                <a:gd name="T14" fmla="*/ 2147483647 w 270"/>
                <a:gd name="T15" fmla="*/ 2147483647 h 217"/>
                <a:gd name="T16" fmla="*/ 2147483647 w 270"/>
                <a:gd name="T17" fmla="*/ 2147483647 h 217"/>
                <a:gd name="T18" fmla="*/ 2147483647 w 270"/>
                <a:gd name="T19" fmla="*/ 2147483647 h 217"/>
                <a:gd name="T20" fmla="*/ 2147483647 w 270"/>
                <a:gd name="T21" fmla="*/ 2147483647 h 217"/>
                <a:gd name="T22" fmla="*/ 2147483647 w 270"/>
                <a:gd name="T23" fmla="*/ 2147483647 h 217"/>
                <a:gd name="T24" fmla="*/ 2147483647 w 270"/>
                <a:gd name="T25" fmla="*/ 2147483647 h 217"/>
                <a:gd name="T26" fmla="*/ 2147483647 w 270"/>
                <a:gd name="T27" fmla="*/ 2147483647 h 217"/>
                <a:gd name="T28" fmla="*/ 2147483647 w 270"/>
                <a:gd name="T29" fmla="*/ 2147483647 h 217"/>
                <a:gd name="T30" fmla="*/ 2147483647 w 270"/>
                <a:gd name="T31" fmla="*/ 2147483647 h 217"/>
                <a:gd name="T32" fmla="*/ 2147483647 w 270"/>
                <a:gd name="T33" fmla="*/ 2147483647 h 217"/>
                <a:gd name="T34" fmla="*/ 2147483647 w 270"/>
                <a:gd name="T35" fmla="*/ 2147483647 h 217"/>
                <a:gd name="T36" fmla="*/ 2147483647 w 270"/>
                <a:gd name="T37" fmla="*/ 2147483647 h 217"/>
                <a:gd name="T38" fmla="*/ 2147483647 w 270"/>
                <a:gd name="T39" fmla="*/ 2147483647 h 217"/>
                <a:gd name="T40" fmla="*/ 2147483647 w 270"/>
                <a:gd name="T41" fmla="*/ 2147483647 h 217"/>
                <a:gd name="T42" fmla="*/ 2147483647 w 270"/>
                <a:gd name="T43" fmla="*/ 2147483647 h 217"/>
                <a:gd name="T44" fmla="*/ 2147483647 w 270"/>
                <a:gd name="T45" fmla="*/ 2147483647 h 217"/>
                <a:gd name="T46" fmla="*/ 2147483647 w 270"/>
                <a:gd name="T47" fmla="*/ 2147483647 h 217"/>
                <a:gd name="T48" fmla="*/ 2147483647 w 270"/>
                <a:gd name="T49" fmla="*/ 2147483647 h 217"/>
                <a:gd name="T50" fmla="*/ 2147483647 w 270"/>
                <a:gd name="T51" fmla="*/ 2147483647 h 217"/>
                <a:gd name="T52" fmla="*/ 2147483647 w 270"/>
                <a:gd name="T53" fmla="*/ 0 h 217"/>
                <a:gd name="T54" fmla="*/ 2147483647 w 270"/>
                <a:gd name="T55" fmla="*/ 2147483647 h 217"/>
                <a:gd name="T56" fmla="*/ 2147483647 w 270"/>
                <a:gd name="T57" fmla="*/ 0 h 217"/>
                <a:gd name="T58" fmla="*/ 2147483647 w 270"/>
                <a:gd name="T59" fmla="*/ 0 h 217"/>
                <a:gd name="T60" fmla="*/ 2147483647 w 270"/>
                <a:gd name="T61" fmla="*/ 2147483647 h 217"/>
                <a:gd name="T62" fmla="*/ 2147483647 w 270"/>
                <a:gd name="T63" fmla="*/ 2147483647 h 217"/>
                <a:gd name="T64" fmla="*/ 2147483647 w 270"/>
                <a:gd name="T65" fmla="*/ 2147483647 h 217"/>
                <a:gd name="T66" fmla="*/ 2147483647 w 270"/>
                <a:gd name="T67" fmla="*/ 2147483647 h 217"/>
                <a:gd name="T68" fmla="*/ 2147483647 w 270"/>
                <a:gd name="T69" fmla="*/ 2147483647 h 217"/>
                <a:gd name="T70" fmla="*/ 2147483647 w 270"/>
                <a:gd name="T71" fmla="*/ 2147483647 h 217"/>
                <a:gd name="T72" fmla="*/ 2147483647 w 270"/>
                <a:gd name="T73" fmla="*/ 2147483647 h 217"/>
                <a:gd name="T74" fmla="*/ 2147483647 w 270"/>
                <a:gd name="T75" fmla="*/ 2147483647 h 217"/>
                <a:gd name="T76" fmla="*/ 2147483647 w 270"/>
                <a:gd name="T77" fmla="*/ 2147483647 h 217"/>
                <a:gd name="T78" fmla="*/ 2147483647 w 270"/>
                <a:gd name="T79" fmla="*/ 2147483647 h 217"/>
                <a:gd name="T80" fmla="*/ 2147483647 w 270"/>
                <a:gd name="T81" fmla="*/ 2147483647 h 217"/>
                <a:gd name="T82" fmla="*/ 2147483647 w 270"/>
                <a:gd name="T83" fmla="*/ 2147483647 h 217"/>
                <a:gd name="T84" fmla="*/ 2147483647 w 270"/>
                <a:gd name="T85" fmla="*/ 2147483647 h 217"/>
                <a:gd name="T86" fmla="*/ 2147483647 w 270"/>
                <a:gd name="T87" fmla="*/ 2147483647 h 217"/>
                <a:gd name="T88" fmla="*/ 2147483647 w 270"/>
                <a:gd name="T89" fmla="*/ 2147483647 h 217"/>
                <a:gd name="T90" fmla="*/ 2147483647 w 270"/>
                <a:gd name="T91" fmla="*/ 2147483647 h 217"/>
                <a:gd name="T92" fmla="*/ 2147483647 w 270"/>
                <a:gd name="T93" fmla="*/ 2147483647 h 217"/>
                <a:gd name="T94" fmla="*/ 2147483647 w 270"/>
                <a:gd name="T95" fmla="*/ 2147483647 h 217"/>
                <a:gd name="T96" fmla="*/ 2147483647 w 270"/>
                <a:gd name="T97" fmla="*/ 2147483647 h 217"/>
                <a:gd name="T98" fmla="*/ 2147483647 w 270"/>
                <a:gd name="T99" fmla="*/ 2147483647 h 217"/>
                <a:gd name="T100" fmla="*/ 2147483647 w 270"/>
                <a:gd name="T101" fmla="*/ 2147483647 h 217"/>
                <a:gd name="T102" fmla="*/ 2147483647 w 270"/>
                <a:gd name="T103" fmla="*/ 2147483647 h 217"/>
                <a:gd name="T104" fmla="*/ 2147483647 w 270"/>
                <a:gd name="T105" fmla="*/ 2147483647 h 217"/>
                <a:gd name="T106" fmla="*/ 2147483647 w 270"/>
                <a:gd name="T107" fmla="*/ 2147483647 h 217"/>
                <a:gd name="T108" fmla="*/ 2147483647 w 270"/>
                <a:gd name="T109" fmla="*/ 2147483647 h 2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0"/>
                <a:gd name="T166" fmla="*/ 0 h 217"/>
                <a:gd name="T167" fmla="*/ 270 w 270"/>
                <a:gd name="T168" fmla="*/ 217 h 21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0" h="217">
                  <a:moveTo>
                    <a:pt x="81" y="198"/>
                  </a:moveTo>
                  <a:lnTo>
                    <a:pt x="81" y="204"/>
                  </a:lnTo>
                  <a:lnTo>
                    <a:pt x="74" y="204"/>
                  </a:lnTo>
                  <a:lnTo>
                    <a:pt x="67" y="210"/>
                  </a:lnTo>
                  <a:lnTo>
                    <a:pt x="61" y="210"/>
                  </a:lnTo>
                  <a:lnTo>
                    <a:pt x="54" y="198"/>
                  </a:lnTo>
                  <a:lnTo>
                    <a:pt x="47" y="192"/>
                  </a:lnTo>
                  <a:lnTo>
                    <a:pt x="40" y="192"/>
                  </a:lnTo>
                  <a:lnTo>
                    <a:pt x="34" y="186"/>
                  </a:lnTo>
                  <a:lnTo>
                    <a:pt x="34" y="192"/>
                  </a:lnTo>
                  <a:lnTo>
                    <a:pt x="20" y="192"/>
                  </a:lnTo>
                  <a:lnTo>
                    <a:pt x="13" y="198"/>
                  </a:lnTo>
                  <a:lnTo>
                    <a:pt x="13" y="192"/>
                  </a:lnTo>
                  <a:lnTo>
                    <a:pt x="0" y="198"/>
                  </a:lnTo>
                  <a:lnTo>
                    <a:pt x="7" y="186"/>
                  </a:lnTo>
                  <a:lnTo>
                    <a:pt x="13" y="180"/>
                  </a:lnTo>
                  <a:lnTo>
                    <a:pt x="13" y="174"/>
                  </a:lnTo>
                  <a:lnTo>
                    <a:pt x="20" y="174"/>
                  </a:lnTo>
                  <a:lnTo>
                    <a:pt x="13" y="168"/>
                  </a:lnTo>
                  <a:lnTo>
                    <a:pt x="20" y="162"/>
                  </a:lnTo>
                  <a:lnTo>
                    <a:pt x="13" y="156"/>
                  </a:lnTo>
                  <a:lnTo>
                    <a:pt x="13" y="150"/>
                  </a:lnTo>
                  <a:lnTo>
                    <a:pt x="27" y="144"/>
                  </a:lnTo>
                  <a:lnTo>
                    <a:pt x="34" y="144"/>
                  </a:lnTo>
                  <a:lnTo>
                    <a:pt x="34" y="138"/>
                  </a:lnTo>
                  <a:lnTo>
                    <a:pt x="40" y="138"/>
                  </a:lnTo>
                  <a:lnTo>
                    <a:pt x="40" y="132"/>
                  </a:lnTo>
                  <a:lnTo>
                    <a:pt x="54" y="126"/>
                  </a:lnTo>
                  <a:lnTo>
                    <a:pt x="47" y="120"/>
                  </a:lnTo>
                  <a:lnTo>
                    <a:pt x="61" y="114"/>
                  </a:lnTo>
                  <a:lnTo>
                    <a:pt x="67" y="114"/>
                  </a:lnTo>
                  <a:lnTo>
                    <a:pt x="87" y="114"/>
                  </a:lnTo>
                  <a:lnTo>
                    <a:pt x="81" y="108"/>
                  </a:lnTo>
                  <a:lnTo>
                    <a:pt x="87" y="102"/>
                  </a:lnTo>
                  <a:lnTo>
                    <a:pt x="94" y="96"/>
                  </a:lnTo>
                  <a:lnTo>
                    <a:pt x="94" y="90"/>
                  </a:lnTo>
                  <a:lnTo>
                    <a:pt x="101" y="90"/>
                  </a:lnTo>
                  <a:lnTo>
                    <a:pt x="108" y="84"/>
                  </a:lnTo>
                  <a:lnTo>
                    <a:pt x="114" y="84"/>
                  </a:lnTo>
                  <a:lnTo>
                    <a:pt x="114" y="78"/>
                  </a:lnTo>
                  <a:lnTo>
                    <a:pt x="114" y="72"/>
                  </a:lnTo>
                  <a:lnTo>
                    <a:pt x="128" y="66"/>
                  </a:lnTo>
                  <a:lnTo>
                    <a:pt x="134" y="66"/>
                  </a:lnTo>
                  <a:lnTo>
                    <a:pt x="141" y="60"/>
                  </a:lnTo>
                  <a:lnTo>
                    <a:pt x="141" y="54"/>
                  </a:lnTo>
                  <a:lnTo>
                    <a:pt x="148" y="48"/>
                  </a:lnTo>
                  <a:lnTo>
                    <a:pt x="141" y="42"/>
                  </a:lnTo>
                  <a:lnTo>
                    <a:pt x="141" y="36"/>
                  </a:lnTo>
                  <a:lnTo>
                    <a:pt x="141" y="30"/>
                  </a:lnTo>
                  <a:lnTo>
                    <a:pt x="141" y="24"/>
                  </a:lnTo>
                  <a:lnTo>
                    <a:pt x="148" y="18"/>
                  </a:lnTo>
                  <a:lnTo>
                    <a:pt x="148" y="12"/>
                  </a:lnTo>
                  <a:lnTo>
                    <a:pt x="155" y="0"/>
                  </a:lnTo>
                  <a:lnTo>
                    <a:pt x="161" y="0"/>
                  </a:lnTo>
                  <a:lnTo>
                    <a:pt x="161" y="6"/>
                  </a:lnTo>
                  <a:lnTo>
                    <a:pt x="168" y="6"/>
                  </a:lnTo>
                  <a:lnTo>
                    <a:pt x="175" y="0"/>
                  </a:lnTo>
                  <a:lnTo>
                    <a:pt x="182" y="0"/>
                  </a:lnTo>
                  <a:lnTo>
                    <a:pt x="188" y="0"/>
                  </a:lnTo>
                  <a:lnTo>
                    <a:pt x="195" y="0"/>
                  </a:lnTo>
                  <a:lnTo>
                    <a:pt x="202" y="6"/>
                  </a:lnTo>
                  <a:lnTo>
                    <a:pt x="208" y="12"/>
                  </a:lnTo>
                  <a:lnTo>
                    <a:pt x="215" y="12"/>
                  </a:lnTo>
                  <a:lnTo>
                    <a:pt x="215" y="18"/>
                  </a:lnTo>
                  <a:lnTo>
                    <a:pt x="222" y="18"/>
                  </a:lnTo>
                  <a:lnTo>
                    <a:pt x="229" y="24"/>
                  </a:lnTo>
                  <a:lnTo>
                    <a:pt x="242" y="18"/>
                  </a:lnTo>
                  <a:lnTo>
                    <a:pt x="249" y="24"/>
                  </a:lnTo>
                  <a:lnTo>
                    <a:pt x="256" y="30"/>
                  </a:lnTo>
                  <a:lnTo>
                    <a:pt x="269" y="36"/>
                  </a:lnTo>
                  <a:lnTo>
                    <a:pt x="262" y="42"/>
                  </a:lnTo>
                  <a:lnTo>
                    <a:pt x="256" y="42"/>
                  </a:lnTo>
                  <a:lnTo>
                    <a:pt x="256" y="48"/>
                  </a:lnTo>
                  <a:lnTo>
                    <a:pt x="262" y="48"/>
                  </a:lnTo>
                  <a:lnTo>
                    <a:pt x="256" y="48"/>
                  </a:lnTo>
                  <a:lnTo>
                    <a:pt x="256" y="54"/>
                  </a:lnTo>
                  <a:lnTo>
                    <a:pt x="256" y="60"/>
                  </a:lnTo>
                  <a:lnTo>
                    <a:pt x="256" y="66"/>
                  </a:lnTo>
                  <a:lnTo>
                    <a:pt x="249" y="72"/>
                  </a:lnTo>
                  <a:lnTo>
                    <a:pt x="249" y="90"/>
                  </a:lnTo>
                  <a:lnTo>
                    <a:pt x="256" y="96"/>
                  </a:lnTo>
                  <a:lnTo>
                    <a:pt x="256" y="102"/>
                  </a:lnTo>
                  <a:lnTo>
                    <a:pt x="249" y="114"/>
                  </a:lnTo>
                  <a:lnTo>
                    <a:pt x="249" y="126"/>
                  </a:lnTo>
                  <a:lnTo>
                    <a:pt x="242" y="132"/>
                  </a:lnTo>
                  <a:lnTo>
                    <a:pt x="242" y="138"/>
                  </a:lnTo>
                  <a:lnTo>
                    <a:pt x="242" y="150"/>
                  </a:lnTo>
                  <a:lnTo>
                    <a:pt x="242" y="156"/>
                  </a:lnTo>
                  <a:lnTo>
                    <a:pt x="235" y="156"/>
                  </a:lnTo>
                  <a:lnTo>
                    <a:pt x="229" y="156"/>
                  </a:lnTo>
                  <a:lnTo>
                    <a:pt x="229" y="174"/>
                  </a:lnTo>
                  <a:lnTo>
                    <a:pt x="222" y="180"/>
                  </a:lnTo>
                  <a:lnTo>
                    <a:pt x="215" y="180"/>
                  </a:lnTo>
                  <a:lnTo>
                    <a:pt x="208" y="180"/>
                  </a:lnTo>
                  <a:lnTo>
                    <a:pt x="202" y="186"/>
                  </a:lnTo>
                  <a:lnTo>
                    <a:pt x="202" y="192"/>
                  </a:lnTo>
                  <a:lnTo>
                    <a:pt x="195" y="204"/>
                  </a:lnTo>
                  <a:lnTo>
                    <a:pt x="182" y="204"/>
                  </a:lnTo>
                  <a:lnTo>
                    <a:pt x="182" y="216"/>
                  </a:lnTo>
                  <a:lnTo>
                    <a:pt x="168" y="216"/>
                  </a:lnTo>
                  <a:lnTo>
                    <a:pt x="161" y="216"/>
                  </a:lnTo>
                  <a:lnTo>
                    <a:pt x="155" y="210"/>
                  </a:lnTo>
                  <a:lnTo>
                    <a:pt x="148" y="204"/>
                  </a:lnTo>
                  <a:lnTo>
                    <a:pt x="141" y="198"/>
                  </a:lnTo>
                  <a:lnTo>
                    <a:pt x="148" y="186"/>
                  </a:lnTo>
                  <a:lnTo>
                    <a:pt x="141" y="186"/>
                  </a:lnTo>
                  <a:lnTo>
                    <a:pt x="134" y="180"/>
                  </a:lnTo>
                  <a:lnTo>
                    <a:pt x="121" y="180"/>
                  </a:lnTo>
                  <a:lnTo>
                    <a:pt x="101" y="180"/>
                  </a:lnTo>
                  <a:lnTo>
                    <a:pt x="94" y="186"/>
                  </a:lnTo>
                  <a:lnTo>
                    <a:pt x="81" y="198"/>
                  </a:lnTo>
                </a:path>
              </a:pathLst>
            </a:custGeom>
            <a:solidFill>
              <a:srgbClr val="F5800B"/>
            </a:solidFill>
            <a:ln w="12700">
              <a:solidFill>
                <a:schemeClr val="accent2"/>
              </a:solidFill>
              <a:round/>
              <a:headEnd type="none" w="sm" len="sm"/>
              <a:tailEnd type="none" w="sm" len="sm"/>
            </a:ln>
          </p:spPr>
          <p:txBody>
            <a:bodyPr wrap="none" anchor="ctr"/>
            <a:lstStyle/>
            <a:p>
              <a:endParaRPr lang="en-US" sz="1600">
                <a:solidFill>
                  <a:srgbClr val="F5800B"/>
                </a:solidFill>
                <a:latin typeface="Calibri" pitchFamily="34" charset="0"/>
              </a:endParaRPr>
            </a:p>
          </p:txBody>
        </p:sp>
        <p:sp>
          <p:nvSpPr>
            <p:cNvPr id="14403" name="Freeform 65"/>
            <p:cNvSpPr>
              <a:spLocks/>
            </p:cNvSpPr>
            <p:nvPr/>
          </p:nvSpPr>
          <p:spPr bwMode="auto">
            <a:xfrm>
              <a:off x="4436718" y="1911276"/>
              <a:ext cx="408929" cy="354365"/>
            </a:xfrm>
            <a:custGeom>
              <a:avLst/>
              <a:gdLst>
                <a:gd name="T0" fmla="*/ 2147483647 w 257"/>
                <a:gd name="T1" fmla="*/ 2147483647 h 223"/>
                <a:gd name="T2" fmla="*/ 2147483647 w 257"/>
                <a:gd name="T3" fmla="*/ 2147483647 h 223"/>
                <a:gd name="T4" fmla="*/ 2147483647 w 257"/>
                <a:gd name="T5" fmla="*/ 2147483647 h 223"/>
                <a:gd name="T6" fmla="*/ 2147483647 w 257"/>
                <a:gd name="T7" fmla="*/ 2147483647 h 223"/>
                <a:gd name="T8" fmla="*/ 2147483647 w 257"/>
                <a:gd name="T9" fmla="*/ 2147483647 h 223"/>
                <a:gd name="T10" fmla="*/ 2147483647 w 257"/>
                <a:gd name="T11" fmla="*/ 2147483647 h 223"/>
                <a:gd name="T12" fmla="*/ 2147483647 w 257"/>
                <a:gd name="T13" fmla="*/ 2147483647 h 223"/>
                <a:gd name="T14" fmla="*/ 2147483647 w 257"/>
                <a:gd name="T15" fmla="*/ 2147483647 h 223"/>
                <a:gd name="T16" fmla="*/ 2147483647 w 257"/>
                <a:gd name="T17" fmla="*/ 2147483647 h 223"/>
                <a:gd name="T18" fmla="*/ 2147483647 w 257"/>
                <a:gd name="T19" fmla="*/ 2147483647 h 223"/>
                <a:gd name="T20" fmla="*/ 2147483647 w 257"/>
                <a:gd name="T21" fmla="*/ 2147483647 h 223"/>
                <a:gd name="T22" fmla="*/ 2147483647 w 257"/>
                <a:gd name="T23" fmla="*/ 2147483647 h 223"/>
                <a:gd name="T24" fmla="*/ 2147483647 w 257"/>
                <a:gd name="T25" fmla="*/ 2147483647 h 223"/>
                <a:gd name="T26" fmla="*/ 2147483647 w 257"/>
                <a:gd name="T27" fmla="*/ 2147483647 h 223"/>
                <a:gd name="T28" fmla="*/ 2147483647 w 257"/>
                <a:gd name="T29" fmla="*/ 2147483647 h 223"/>
                <a:gd name="T30" fmla="*/ 2147483647 w 257"/>
                <a:gd name="T31" fmla="*/ 2147483647 h 223"/>
                <a:gd name="T32" fmla="*/ 2147483647 w 257"/>
                <a:gd name="T33" fmla="*/ 2147483647 h 223"/>
                <a:gd name="T34" fmla="*/ 2147483647 w 257"/>
                <a:gd name="T35" fmla="*/ 2147483647 h 223"/>
                <a:gd name="T36" fmla="*/ 2147483647 w 257"/>
                <a:gd name="T37" fmla="*/ 2147483647 h 223"/>
                <a:gd name="T38" fmla="*/ 2147483647 w 257"/>
                <a:gd name="T39" fmla="*/ 2147483647 h 223"/>
                <a:gd name="T40" fmla="*/ 2147483647 w 257"/>
                <a:gd name="T41" fmla="*/ 2147483647 h 223"/>
                <a:gd name="T42" fmla="*/ 2147483647 w 257"/>
                <a:gd name="T43" fmla="*/ 2147483647 h 223"/>
                <a:gd name="T44" fmla="*/ 2147483647 w 257"/>
                <a:gd name="T45" fmla="*/ 2147483647 h 223"/>
                <a:gd name="T46" fmla="*/ 0 w 257"/>
                <a:gd name="T47" fmla="*/ 2147483647 h 223"/>
                <a:gd name="T48" fmla="*/ 2147483647 w 257"/>
                <a:gd name="T49" fmla="*/ 2147483647 h 223"/>
                <a:gd name="T50" fmla="*/ 2147483647 w 257"/>
                <a:gd name="T51" fmla="*/ 2147483647 h 223"/>
                <a:gd name="T52" fmla="*/ 2147483647 w 257"/>
                <a:gd name="T53" fmla="*/ 2147483647 h 223"/>
                <a:gd name="T54" fmla="*/ 2147483647 w 257"/>
                <a:gd name="T55" fmla="*/ 2147483647 h 223"/>
                <a:gd name="T56" fmla="*/ 2147483647 w 257"/>
                <a:gd name="T57" fmla="*/ 2147483647 h 223"/>
                <a:gd name="T58" fmla="*/ 2147483647 w 257"/>
                <a:gd name="T59" fmla="*/ 2147483647 h 223"/>
                <a:gd name="T60" fmla="*/ 2147483647 w 257"/>
                <a:gd name="T61" fmla="*/ 2147483647 h 223"/>
                <a:gd name="T62" fmla="*/ 2147483647 w 257"/>
                <a:gd name="T63" fmla="*/ 2147483647 h 223"/>
                <a:gd name="T64" fmla="*/ 2147483647 w 257"/>
                <a:gd name="T65" fmla="*/ 2147483647 h 223"/>
                <a:gd name="T66" fmla="*/ 2147483647 w 257"/>
                <a:gd name="T67" fmla="*/ 2147483647 h 223"/>
                <a:gd name="T68" fmla="*/ 2147483647 w 257"/>
                <a:gd name="T69" fmla="*/ 2147483647 h 223"/>
                <a:gd name="T70" fmla="*/ 2147483647 w 257"/>
                <a:gd name="T71" fmla="*/ 2147483647 h 223"/>
                <a:gd name="T72" fmla="*/ 2147483647 w 257"/>
                <a:gd name="T73" fmla="*/ 2147483647 h 223"/>
                <a:gd name="T74" fmla="*/ 2147483647 w 257"/>
                <a:gd name="T75" fmla="*/ 2147483647 h 223"/>
                <a:gd name="T76" fmla="*/ 2147483647 w 257"/>
                <a:gd name="T77" fmla="*/ 2147483647 h 223"/>
                <a:gd name="T78" fmla="*/ 2147483647 w 257"/>
                <a:gd name="T79" fmla="*/ 2147483647 h 223"/>
                <a:gd name="T80" fmla="*/ 2147483647 w 257"/>
                <a:gd name="T81" fmla="*/ 2147483647 h 223"/>
                <a:gd name="T82" fmla="*/ 2147483647 w 257"/>
                <a:gd name="T83" fmla="*/ 2147483647 h 223"/>
                <a:gd name="T84" fmla="*/ 2147483647 w 257"/>
                <a:gd name="T85" fmla="*/ 2147483647 h 223"/>
                <a:gd name="T86" fmla="*/ 2147483647 w 257"/>
                <a:gd name="T87" fmla="*/ 2147483647 h 223"/>
                <a:gd name="T88" fmla="*/ 2147483647 w 257"/>
                <a:gd name="T89" fmla="*/ 2147483647 h 223"/>
                <a:gd name="T90" fmla="*/ 2147483647 w 257"/>
                <a:gd name="T91" fmla="*/ 2147483647 h 223"/>
                <a:gd name="T92" fmla="*/ 2147483647 w 257"/>
                <a:gd name="T93" fmla="*/ 2147483647 h 223"/>
                <a:gd name="T94" fmla="*/ 2147483647 w 257"/>
                <a:gd name="T95" fmla="*/ 2147483647 h 223"/>
                <a:gd name="T96" fmla="*/ 2147483647 w 257"/>
                <a:gd name="T97" fmla="*/ 2147483647 h 223"/>
                <a:gd name="T98" fmla="*/ 2147483647 w 257"/>
                <a:gd name="T99" fmla="*/ 2147483647 h 223"/>
                <a:gd name="T100" fmla="*/ 2147483647 w 257"/>
                <a:gd name="T101" fmla="*/ 2147483647 h 223"/>
                <a:gd name="T102" fmla="*/ 2147483647 w 257"/>
                <a:gd name="T103" fmla="*/ 2147483647 h 223"/>
                <a:gd name="T104" fmla="*/ 2147483647 w 257"/>
                <a:gd name="T105" fmla="*/ 2147483647 h 223"/>
                <a:gd name="T106" fmla="*/ 2147483647 w 257"/>
                <a:gd name="T107" fmla="*/ 2147483647 h 22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7"/>
                <a:gd name="T163" fmla="*/ 0 h 223"/>
                <a:gd name="T164" fmla="*/ 257 w 257"/>
                <a:gd name="T165" fmla="*/ 223 h 22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7" h="223">
                  <a:moveTo>
                    <a:pt x="202" y="162"/>
                  </a:moveTo>
                  <a:lnTo>
                    <a:pt x="209" y="162"/>
                  </a:lnTo>
                  <a:lnTo>
                    <a:pt x="209" y="174"/>
                  </a:lnTo>
                  <a:lnTo>
                    <a:pt x="216" y="180"/>
                  </a:lnTo>
                  <a:lnTo>
                    <a:pt x="209" y="180"/>
                  </a:lnTo>
                  <a:lnTo>
                    <a:pt x="202" y="186"/>
                  </a:lnTo>
                  <a:lnTo>
                    <a:pt x="195" y="192"/>
                  </a:lnTo>
                  <a:lnTo>
                    <a:pt x="195" y="198"/>
                  </a:lnTo>
                  <a:lnTo>
                    <a:pt x="202" y="204"/>
                  </a:lnTo>
                  <a:lnTo>
                    <a:pt x="202" y="216"/>
                  </a:lnTo>
                  <a:lnTo>
                    <a:pt x="195" y="222"/>
                  </a:lnTo>
                  <a:lnTo>
                    <a:pt x="189" y="222"/>
                  </a:lnTo>
                  <a:lnTo>
                    <a:pt x="189" y="216"/>
                  </a:lnTo>
                  <a:lnTo>
                    <a:pt x="182" y="210"/>
                  </a:lnTo>
                  <a:lnTo>
                    <a:pt x="182" y="222"/>
                  </a:lnTo>
                  <a:lnTo>
                    <a:pt x="175" y="222"/>
                  </a:lnTo>
                  <a:lnTo>
                    <a:pt x="175" y="216"/>
                  </a:lnTo>
                  <a:lnTo>
                    <a:pt x="175" y="210"/>
                  </a:lnTo>
                  <a:lnTo>
                    <a:pt x="175" y="198"/>
                  </a:lnTo>
                  <a:lnTo>
                    <a:pt x="168" y="192"/>
                  </a:lnTo>
                  <a:lnTo>
                    <a:pt x="168" y="186"/>
                  </a:lnTo>
                  <a:lnTo>
                    <a:pt x="162" y="186"/>
                  </a:lnTo>
                  <a:lnTo>
                    <a:pt x="162" y="180"/>
                  </a:lnTo>
                  <a:lnTo>
                    <a:pt x="148" y="180"/>
                  </a:lnTo>
                  <a:lnTo>
                    <a:pt x="141" y="180"/>
                  </a:lnTo>
                  <a:lnTo>
                    <a:pt x="135" y="174"/>
                  </a:lnTo>
                  <a:lnTo>
                    <a:pt x="135" y="168"/>
                  </a:lnTo>
                  <a:lnTo>
                    <a:pt x="141" y="162"/>
                  </a:lnTo>
                  <a:lnTo>
                    <a:pt x="135" y="156"/>
                  </a:lnTo>
                  <a:lnTo>
                    <a:pt x="128" y="156"/>
                  </a:lnTo>
                  <a:lnTo>
                    <a:pt x="121" y="150"/>
                  </a:lnTo>
                  <a:lnTo>
                    <a:pt x="121" y="144"/>
                  </a:lnTo>
                  <a:lnTo>
                    <a:pt x="115" y="138"/>
                  </a:lnTo>
                  <a:lnTo>
                    <a:pt x="115" y="132"/>
                  </a:lnTo>
                  <a:lnTo>
                    <a:pt x="115" y="126"/>
                  </a:lnTo>
                  <a:lnTo>
                    <a:pt x="108" y="126"/>
                  </a:lnTo>
                  <a:lnTo>
                    <a:pt x="101" y="126"/>
                  </a:lnTo>
                  <a:lnTo>
                    <a:pt x="94" y="120"/>
                  </a:lnTo>
                  <a:lnTo>
                    <a:pt x="94" y="108"/>
                  </a:lnTo>
                  <a:lnTo>
                    <a:pt x="94" y="102"/>
                  </a:lnTo>
                  <a:lnTo>
                    <a:pt x="88" y="108"/>
                  </a:lnTo>
                  <a:lnTo>
                    <a:pt x="81" y="108"/>
                  </a:lnTo>
                  <a:lnTo>
                    <a:pt x="74" y="108"/>
                  </a:lnTo>
                  <a:lnTo>
                    <a:pt x="74" y="114"/>
                  </a:lnTo>
                  <a:lnTo>
                    <a:pt x="67" y="114"/>
                  </a:lnTo>
                  <a:lnTo>
                    <a:pt x="67" y="120"/>
                  </a:lnTo>
                  <a:lnTo>
                    <a:pt x="61" y="120"/>
                  </a:lnTo>
                  <a:lnTo>
                    <a:pt x="61" y="114"/>
                  </a:lnTo>
                  <a:lnTo>
                    <a:pt x="54" y="114"/>
                  </a:lnTo>
                  <a:lnTo>
                    <a:pt x="47" y="108"/>
                  </a:lnTo>
                  <a:lnTo>
                    <a:pt x="47" y="114"/>
                  </a:lnTo>
                  <a:lnTo>
                    <a:pt x="34" y="114"/>
                  </a:lnTo>
                  <a:lnTo>
                    <a:pt x="34" y="108"/>
                  </a:lnTo>
                  <a:lnTo>
                    <a:pt x="34" y="102"/>
                  </a:lnTo>
                  <a:lnTo>
                    <a:pt x="34" y="96"/>
                  </a:lnTo>
                  <a:lnTo>
                    <a:pt x="27" y="96"/>
                  </a:lnTo>
                  <a:lnTo>
                    <a:pt x="27" y="90"/>
                  </a:lnTo>
                  <a:lnTo>
                    <a:pt x="27" y="84"/>
                  </a:lnTo>
                  <a:lnTo>
                    <a:pt x="20" y="78"/>
                  </a:lnTo>
                  <a:lnTo>
                    <a:pt x="13" y="72"/>
                  </a:lnTo>
                  <a:lnTo>
                    <a:pt x="7" y="66"/>
                  </a:lnTo>
                  <a:lnTo>
                    <a:pt x="20" y="60"/>
                  </a:lnTo>
                  <a:lnTo>
                    <a:pt x="13" y="60"/>
                  </a:lnTo>
                  <a:lnTo>
                    <a:pt x="7" y="60"/>
                  </a:lnTo>
                  <a:lnTo>
                    <a:pt x="7" y="54"/>
                  </a:lnTo>
                  <a:lnTo>
                    <a:pt x="7" y="48"/>
                  </a:lnTo>
                  <a:lnTo>
                    <a:pt x="13" y="48"/>
                  </a:lnTo>
                  <a:lnTo>
                    <a:pt x="7" y="42"/>
                  </a:lnTo>
                  <a:lnTo>
                    <a:pt x="7" y="36"/>
                  </a:lnTo>
                  <a:lnTo>
                    <a:pt x="0" y="36"/>
                  </a:lnTo>
                  <a:lnTo>
                    <a:pt x="0" y="30"/>
                  </a:lnTo>
                  <a:lnTo>
                    <a:pt x="0" y="24"/>
                  </a:lnTo>
                  <a:lnTo>
                    <a:pt x="7" y="24"/>
                  </a:lnTo>
                  <a:lnTo>
                    <a:pt x="7" y="12"/>
                  </a:lnTo>
                  <a:lnTo>
                    <a:pt x="13" y="12"/>
                  </a:lnTo>
                  <a:lnTo>
                    <a:pt x="13" y="6"/>
                  </a:lnTo>
                  <a:lnTo>
                    <a:pt x="13" y="12"/>
                  </a:lnTo>
                  <a:lnTo>
                    <a:pt x="20" y="12"/>
                  </a:lnTo>
                  <a:lnTo>
                    <a:pt x="27" y="12"/>
                  </a:lnTo>
                  <a:lnTo>
                    <a:pt x="34" y="12"/>
                  </a:lnTo>
                  <a:lnTo>
                    <a:pt x="34" y="18"/>
                  </a:lnTo>
                  <a:lnTo>
                    <a:pt x="40" y="24"/>
                  </a:lnTo>
                  <a:lnTo>
                    <a:pt x="34" y="24"/>
                  </a:lnTo>
                  <a:lnTo>
                    <a:pt x="40" y="30"/>
                  </a:lnTo>
                  <a:lnTo>
                    <a:pt x="47" y="30"/>
                  </a:lnTo>
                  <a:lnTo>
                    <a:pt x="54" y="30"/>
                  </a:lnTo>
                  <a:lnTo>
                    <a:pt x="54" y="18"/>
                  </a:lnTo>
                  <a:lnTo>
                    <a:pt x="61" y="18"/>
                  </a:lnTo>
                  <a:lnTo>
                    <a:pt x="61" y="12"/>
                  </a:lnTo>
                  <a:lnTo>
                    <a:pt x="54" y="6"/>
                  </a:lnTo>
                  <a:lnTo>
                    <a:pt x="61" y="6"/>
                  </a:lnTo>
                  <a:lnTo>
                    <a:pt x="67" y="0"/>
                  </a:lnTo>
                  <a:lnTo>
                    <a:pt x="74" y="6"/>
                  </a:lnTo>
                  <a:lnTo>
                    <a:pt x="81" y="0"/>
                  </a:lnTo>
                  <a:lnTo>
                    <a:pt x="88" y="6"/>
                  </a:lnTo>
                  <a:lnTo>
                    <a:pt x="88" y="12"/>
                  </a:lnTo>
                  <a:lnTo>
                    <a:pt x="88" y="18"/>
                  </a:lnTo>
                  <a:lnTo>
                    <a:pt x="101" y="18"/>
                  </a:lnTo>
                  <a:lnTo>
                    <a:pt x="101" y="24"/>
                  </a:lnTo>
                  <a:lnTo>
                    <a:pt x="108" y="24"/>
                  </a:lnTo>
                  <a:lnTo>
                    <a:pt x="108" y="30"/>
                  </a:lnTo>
                  <a:lnTo>
                    <a:pt x="115" y="36"/>
                  </a:lnTo>
                  <a:lnTo>
                    <a:pt x="115" y="42"/>
                  </a:lnTo>
                  <a:lnTo>
                    <a:pt x="128" y="36"/>
                  </a:lnTo>
                  <a:lnTo>
                    <a:pt x="121" y="30"/>
                  </a:lnTo>
                  <a:lnTo>
                    <a:pt x="121" y="24"/>
                  </a:lnTo>
                  <a:lnTo>
                    <a:pt x="128" y="24"/>
                  </a:lnTo>
                  <a:lnTo>
                    <a:pt x="128" y="18"/>
                  </a:lnTo>
                  <a:lnTo>
                    <a:pt x="128" y="24"/>
                  </a:lnTo>
                  <a:lnTo>
                    <a:pt x="128" y="30"/>
                  </a:lnTo>
                  <a:lnTo>
                    <a:pt x="135" y="24"/>
                  </a:lnTo>
                  <a:lnTo>
                    <a:pt x="141" y="24"/>
                  </a:lnTo>
                  <a:lnTo>
                    <a:pt x="141" y="30"/>
                  </a:lnTo>
                  <a:lnTo>
                    <a:pt x="148" y="24"/>
                  </a:lnTo>
                  <a:lnTo>
                    <a:pt x="155" y="24"/>
                  </a:lnTo>
                  <a:lnTo>
                    <a:pt x="162" y="30"/>
                  </a:lnTo>
                  <a:lnTo>
                    <a:pt x="168" y="30"/>
                  </a:lnTo>
                  <a:lnTo>
                    <a:pt x="168" y="24"/>
                  </a:lnTo>
                  <a:lnTo>
                    <a:pt x="168" y="18"/>
                  </a:lnTo>
                  <a:lnTo>
                    <a:pt x="182" y="18"/>
                  </a:lnTo>
                  <a:lnTo>
                    <a:pt x="189" y="18"/>
                  </a:lnTo>
                  <a:lnTo>
                    <a:pt x="195" y="18"/>
                  </a:lnTo>
                  <a:lnTo>
                    <a:pt x="202" y="24"/>
                  </a:lnTo>
                  <a:lnTo>
                    <a:pt x="209" y="30"/>
                  </a:lnTo>
                  <a:lnTo>
                    <a:pt x="202" y="30"/>
                  </a:lnTo>
                  <a:lnTo>
                    <a:pt x="202" y="36"/>
                  </a:lnTo>
                  <a:lnTo>
                    <a:pt x="209" y="36"/>
                  </a:lnTo>
                  <a:lnTo>
                    <a:pt x="202" y="36"/>
                  </a:lnTo>
                  <a:lnTo>
                    <a:pt x="202" y="42"/>
                  </a:lnTo>
                  <a:lnTo>
                    <a:pt x="195" y="42"/>
                  </a:lnTo>
                  <a:lnTo>
                    <a:pt x="202" y="48"/>
                  </a:lnTo>
                  <a:lnTo>
                    <a:pt x="202" y="42"/>
                  </a:lnTo>
                  <a:lnTo>
                    <a:pt x="209" y="48"/>
                  </a:lnTo>
                  <a:lnTo>
                    <a:pt x="209" y="42"/>
                  </a:lnTo>
                  <a:lnTo>
                    <a:pt x="216" y="48"/>
                  </a:lnTo>
                  <a:lnTo>
                    <a:pt x="222" y="54"/>
                  </a:lnTo>
                  <a:lnTo>
                    <a:pt x="222" y="60"/>
                  </a:lnTo>
                  <a:lnTo>
                    <a:pt x="229" y="60"/>
                  </a:lnTo>
                  <a:lnTo>
                    <a:pt x="229" y="66"/>
                  </a:lnTo>
                  <a:lnTo>
                    <a:pt x="243" y="72"/>
                  </a:lnTo>
                  <a:lnTo>
                    <a:pt x="256" y="72"/>
                  </a:lnTo>
                  <a:lnTo>
                    <a:pt x="256" y="78"/>
                  </a:lnTo>
                  <a:lnTo>
                    <a:pt x="256" y="84"/>
                  </a:lnTo>
                  <a:lnTo>
                    <a:pt x="256" y="90"/>
                  </a:lnTo>
                  <a:lnTo>
                    <a:pt x="256" y="96"/>
                  </a:lnTo>
                  <a:lnTo>
                    <a:pt x="249" y="90"/>
                  </a:lnTo>
                  <a:lnTo>
                    <a:pt x="243" y="90"/>
                  </a:lnTo>
                  <a:lnTo>
                    <a:pt x="229" y="90"/>
                  </a:lnTo>
                  <a:lnTo>
                    <a:pt x="229" y="96"/>
                  </a:lnTo>
                  <a:lnTo>
                    <a:pt x="222" y="96"/>
                  </a:lnTo>
                  <a:lnTo>
                    <a:pt x="216" y="102"/>
                  </a:lnTo>
                  <a:lnTo>
                    <a:pt x="216" y="108"/>
                  </a:lnTo>
                  <a:lnTo>
                    <a:pt x="216" y="114"/>
                  </a:lnTo>
                  <a:lnTo>
                    <a:pt x="216" y="120"/>
                  </a:lnTo>
                  <a:lnTo>
                    <a:pt x="209" y="120"/>
                  </a:lnTo>
                  <a:lnTo>
                    <a:pt x="209" y="132"/>
                  </a:lnTo>
                  <a:lnTo>
                    <a:pt x="202" y="138"/>
                  </a:lnTo>
                  <a:lnTo>
                    <a:pt x="202" y="144"/>
                  </a:lnTo>
                  <a:lnTo>
                    <a:pt x="195" y="144"/>
                  </a:lnTo>
                  <a:lnTo>
                    <a:pt x="195" y="150"/>
                  </a:lnTo>
                  <a:lnTo>
                    <a:pt x="189" y="156"/>
                  </a:lnTo>
                  <a:lnTo>
                    <a:pt x="195" y="156"/>
                  </a:lnTo>
                  <a:lnTo>
                    <a:pt x="195" y="162"/>
                  </a:lnTo>
                  <a:lnTo>
                    <a:pt x="202" y="162"/>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404" name="Freeform 66"/>
            <p:cNvSpPr>
              <a:spLocks/>
            </p:cNvSpPr>
            <p:nvPr/>
          </p:nvSpPr>
          <p:spPr bwMode="auto">
            <a:xfrm>
              <a:off x="5818467" y="2769438"/>
              <a:ext cx="559587" cy="495258"/>
            </a:xfrm>
            <a:custGeom>
              <a:avLst/>
              <a:gdLst>
                <a:gd name="T0" fmla="*/ 2147483647 w 353"/>
                <a:gd name="T1" fmla="*/ 2147483647 h 313"/>
                <a:gd name="T2" fmla="*/ 2147483647 w 353"/>
                <a:gd name="T3" fmla="*/ 2147483647 h 313"/>
                <a:gd name="T4" fmla="*/ 2147483647 w 353"/>
                <a:gd name="T5" fmla="*/ 2147483647 h 313"/>
                <a:gd name="T6" fmla="*/ 2147483647 w 353"/>
                <a:gd name="T7" fmla="*/ 2147483647 h 313"/>
                <a:gd name="T8" fmla="*/ 2147483647 w 353"/>
                <a:gd name="T9" fmla="*/ 0 h 313"/>
                <a:gd name="T10" fmla="*/ 2147483647 w 353"/>
                <a:gd name="T11" fmla="*/ 2147483647 h 313"/>
                <a:gd name="T12" fmla="*/ 2147483647 w 353"/>
                <a:gd name="T13" fmla="*/ 0 h 313"/>
                <a:gd name="T14" fmla="*/ 2147483647 w 353"/>
                <a:gd name="T15" fmla="*/ 2147483647 h 313"/>
                <a:gd name="T16" fmla="*/ 2147483647 w 353"/>
                <a:gd name="T17" fmla="*/ 2147483647 h 313"/>
                <a:gd name="T18" fmla="*/ 2147483647 w 353"/>
                <a:gd name="T19" fmla="*/ 2147483647 h 313"/>
                <a:gd name="T20" fmla="*/ 2147483647 w 353"/>
                <a:gd name="T21" fmla="*/ 2147483647 h 313"/>
                <a:gd name="T22" fmla="*/ 2147483647 w 353"/>
                <a:gd name="T23" fmla="*/ 2147483647 h 313"/>
                <a:gd name="T24" fmla="*/ 2147483647 w 353"/>
                <a:gd name="T25" fmla="*/ 2147483647 h 313"/>
                <a:gd name="T26" fmla="*/ 2147483647 w 353"/>
                <a:gd name="T27" fmla="*/ 2147483647 h 313"/>
                <a:gd name="T28" fmla="*/ 2147483647 w 353"/>
                <a:gd name="T29" fmla="*/ 2147483647 h 313"/>
                <a:gd name="T30" fmla="*/ 2147483647 w 353"/>
                <a:gd name="T31" fmla="*/ 2147483647 h 313"/>
                <a:gd name="T32" fmla="*/ 2147483647 w 353"/>
                <a:gd name="T33" fmla="*/ 2147483647 h 313"/>
                <a:gd name="T34" fmla="*/ 2147483647 w 353"/>
                <a:gd name="T35" fmla="*/ 2147483647 h 313"/>
                <a:gd name="T36" fmla="*/ 2147483647 w 353"/>
                <a:gd name="T37" fmla="*/ 2147483647 h 313"/>
                <a:gd name="T38" fmla="*/ 2147483647 w 353"/>
                <a:gd name="T39" fmla="*/ 2147483647 h 313"/>
                <a:gd name="T40" fmla="*/ 2147483647 w 353"/>
                <a:gd name="T41" fmla="*/ 2147483647 h 313"/>
                <a:gd name="T42" fmla="*/ 2147483647 w 353"/>
                <a:gd name="T43" fmla="*/ 2147483647 h 313"/>
                <a:gd name="T44" fmla="*/ 2147483647 w 353"/>
                <a:gd name="T45" fmla="*/ 2147483647 h 313"/>
                <a:gd name="T46" fmla="*/ 2147483647 w 353"/>
                <a:gd name="T47" fmla="*/ 2147483647 h 313"/>
                <a:gd name="T48" fmla="*/ 2147483647 w 353"/>
                <a:gd name="T49" fmla="*/ 2147483647 h 313"/>
                <a:gd name="T50" fmla="*/ 2147483647 w 353"/>
                <a:gd name="T51" fmla="*/ 2147483647 h 313"/>
                <a:gd name="T52" fmla="*/ 2147483647 w 353"/>
                <a:gd name="T53" fmla="*/ 2147483647 h 313"/>
                <a:gd name="T54" fmla="*/ 2147483647 w 353"/>
                <a:gd name="T55" fmla="*/ 2147483647 h 313"/>
                <a:gd name="T56" fmla="*/ 2147483647 w 353"/>
                <a:gd name="T57" fmla="*/ 2147483647 h 313"/>
                <a:gd name="T58" fmla="*/ 2147483647 w 353"/>
                <a:gd name="T59" fmla="*/ 2147483647 h 313"/>
                <a:gd name="T60" fmla="*/ 2147483647 w 353"/>
                <a:gd name="T61" fmla="*/ 2147483647 h 313"/>
                <a:gd name="T62" fmla="*/ 2147483647 w 353"/>
                <a:gd name="T63" fmla="*/ 2147483647 h 313"/>
                <a:gd name="T64" fmla="*/ 2147483647 w 353"/>
                <a:gd name="T65" fmla="*/ 2147483647 h 313"/>
                <a:gd name="T66" fmla="*/ 2147483647 w 353"/>
                <a:gd name="T67" fmla="*/ 2147483647 h 313"/>
                <a:gd name="T68" fmla="*/ 2147483647 w 353"/>
                <a:gd name="T69" fmla="*/ 2147483647 h 313"/>
                <a:gd name="T70" fmla="*/ 2147483647 w 353"/>
                <a:gd name="T71" fmla="*/ 2147483647 h 313"/>
                <a:gd name="T72" fmla="*/ 2147483647 w 353"/>
                <a:gd name="T73" fmla="*/ 2147483647 h 313"/>
                <a:gd name="T74" fmla="*/ 2147483647 w 353"/>
                <a:gd name="T75" fmla="*/ 2147483647 h 313"/>
                <a:gd name="T76" fmla="*/ 2147483647 w 353"/>
                <a:gd name="T77" fmla="*/ 2147483647 h 313"/>
                <a:gd name="T78" fmla="*/ 2147483647 w 353"/>
                <a:gd name="T79" fmla="*/ 2147483647 h 313"/>
                <a:gd name="T80" fmla="*/ 2147483647 w 353"/>
                <a:gd name="T81" fmla="*/ 2147483647 h 313"/>
                <a:gd name="T82" fmla="*/ 2147483647 w 353"/>
                <a:gd name="T83" fmla="*/ 2147483647 h 313"/>
                <a:gd name="T84" fmla="*/ 2147483647 w 353"/>
                <a:gd name="T85" fmla="*/ 2147483647 h 313"/>
                <a:gd name="T86" fmla="*/ 2147483647 w 353"/>
                <a:gd name="T87" fmla="*/ 2147483647 h 313"/>
                <a:gd name="T88" fmla="*/ 2147483647 w 353"/>
                <a:gd name="T89" fmla="*/ 2147483647 h 313"/>
                <a:gd name="T90" fmla="*/ 2147483647 w 353"/>
                <a:gd name="T91" fmla="*/ 2147483647 h 313"/>
                <a:gd name="T92" fmla="*/ 2147483647 w 353"/>
                <a:gd name="T93" fmla="*/ 2147483647 h 313"/>
                <a:gd name="T94" fmla="*/ 2147483647 w 353"/>
                <a:gd name="T95" fmla="*/ 2147483647 h 313"/>
                <a:gd name="T96" fmla="*/ 2147483647 w 353"/>
                <a:gd name="T97" fmla="*/ 2147483647 h 313"/>
                <a:gd name="T98" fmla="*/ 2147483647 w 353"/>
                <a:gd name="T99" fmla="*/ 2147483647 h 313"/>
                <a:gd name="T100" fmla="*/ 2147483647 w 353"/>
                <a:gd name="T101" fmla="*/ 2147483647 h 313"/>
                <a:gd name="T102" fmla="*/ 2147483647 w 353"/>
                <a:gd name="T103" fmla="*/ 2147483647 h 313"/>
                <a:gd name="T104" fmla="*/ 2147483647 w 353"/>
                <a:gd name="T105" fmla="*/ 2147483647 h 31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53"/>
                <a:gd name="T160" fmla="*/ 0 h 313"/>
                <a:gd name="T161" fmla="*/ 353 w 353"/>
                <a:gd name="T162" fmla="*/ 313 h 31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53" h="313">
                  <a:moveTo>
                    <a:pt x="67" y="102"/>
                  </a:moveTo>
                  <a:lnTo>
                    <a:pt x="54" y="102"/>
                  </a:lnTo>
                  <a:lnTo>
                    <a:pt x="54" y="96"/>
                  </a:lnTo>
                  <a:lnTo>
                    <a:pt x="54" y="90"/>
                  </a:lnTo>
                  <a:lnTo>
                    <a:pt x="47" y="78"/>
                  </a:lnTo>
                  <a:lnTo>
                    <a:pt x="40" y="78"/>
                  </a:lnTo>
                  <a:lnTo>
                    <a:pt x="40" y="66"/>
                  </a:lnTo>
                  <a:lnTo>
                    <a:pt x="34" y="66"/>
                  </a:lnTo>
                  <a:lnTo>
                    <a:pt x="27" y="66"/>
                  </a:lnTo>
                  <a:lnTo>
                    <a:pt x="34" y="60"/>
                  </a:lnTo>
                  <a:lnTo>
                    <a:pt x="40" y="54"/>
                  </a:lnTo>
                  <a:lnTo>
                    <a:pt x="47" y="54"/>
                  </a:lnTo>
                  <a:lnTo>
                    <a:pt x="54" y="48"/>
                  </a:lnTo>
                  <a:lnTo>
                    <a:pt x="54" y="42"/>
                  </a:lnTo>
                  <a:lnTo>
                    <a:pt x="40" y="36"/>
                  </a:lnTo>
                  <a:lnTo>
                    <a:pt x="47" y="30"/>
                  </a:lnTo>
                  <a:lnTo>
                    <a:pt x="54" y="24"/>
                  </a:lnTo>
                  <a:lnTo>
                    <a:pt x="54" y="30"/>
                  </a:lnTo>
                  <a:lnTo>
                    <a:pt x="61" y="18"/>
                  </a:lnTo>
                  <a:lnTo>
                    <a:pt x="74" y="0"/>
                  </a:lnTo>
                  <a:lnTo>
                    <a:pt x="74" y="6"/>
                  </a:lnTo>
                  <a:lnTo>
                    <a:pt x="81" y="6"/>
                  </a:lnTo>
                  <a:lnTo>
                    <a:pt x="94" y="6"/>
                  </a:lnTo>
                  <a:lnTo>
                    <a:pt x="94" y="12"/>
                  </a:lnTo>
                  <a:lnTo>
                    <a:pt x="94" y="6"/>
                  </a:lnTo>
                  <a:lnTo>
                    <a:pt x="101" y="6"/>
                  </a:lnTo>
                  <a:lnTo>
                    <a:pt x="101" y="0"/>
                  </a:lnTo>
                  <a:lnTo>
                    <a:pt x="108" y="0"/>
                  </a:lnTo>
                  <a:lnTo>
                    <a:pt x="115" y="0"/>
                  </a:lnTo>
                  <a:lnTo>
                    <a:pt x="108" y="0"/>
                  </a:lnTo>
                  <a:lnTo>
                    <a:pt x="115" y="6"/>
                  </a:lnTo>
                  <a:lnTo>
                    <a:pt x="108" y="18"/>
                  </a:lnTo>
                  <a:lnTo>
                    <a:pt x="101" y="18"/>
                  </a:lnTo>
                  <a:lnTo>
                    <a:pt x="101" y="24"/>
                  </a:lnTo>
                  <a:lnTo>
                    <a:pt x="108" y="30"/>
                  </a:lnTo>
                  <a:lnTo>
                    <a:pt x="115" y="24"/>
                  </a:lnTo>
                  <a:lnTo>
                    <a:pt x="115" y="30"/>
                  </a:lnTo>
                  <a:lnTo>
                    <a:pt x="121" y="30"/>
                  </a:lnTo>
                  <a:lnTo>
                    <a:pt x="128" y="24"/>
                  </a:lnTo>
                  <a:lnTo>
                    <a:pt x="135" y="30"/>
                  </a:lnTo>
                  <a:lnTo>
                    <a:pt x="142" y="30"/>
                  </a:lnTo>
                  <a:lnTo>
                    <a:pt x="142" y="24"/>
                  </a:lnTo>
                  <a:lnTo>
                    <a:pt x="148" y="30"/>
                  </a:lnTo>
                  <a:lnTo>
                    <a:pt x="155" y="36"/>
                  </a:lnTo>
                  <a:lnTo>
                    <a:pt x="155" y="42"/>
                  </a:lnTo>
                  <a:lnTo>
                    <a:pt x="169" y="48"/>
                  </a:lnTo>
                  <a:lnTo>
                    <a:pt x="182" y="54"/>
                  </a:lnTo>
                  <a:lnTo>
                    <a:pt x="175" y="60"/>
                  </a:lnTo>
                  <a:lnTo>
                    <a:pt x="182" y="54"/>
                  </a:lnTo>
                  <a:lnTo>
                    <a:pt x="196" y="54"/>
                  </a:lnTo>
                  <a:lnTo>
                    <a:pt x="202" y="54"/>
                  </a:lnTo>
                  <a:lnTo>
                    <a:pt x="202" y="48"/>
                  </a:lnTo>
                  <a:lnTo>
                    <a:pt x="209" y="42"/>
                  </a:lnTo>
                  <a:lnTo>
                    <a:pt x="216" y="42"/>
                  </a:lnTo>
                  <a:lnTo>
                    <a:pt x="216" y="48"/>
                  </a:lnTo>
                  <a:lnTo>
                    <a:pt x="216" y="54"/>
                  </a:lnTo>
                  <a:lnTo>
                    <a:pt x="216" y="60"/>
                  </a:lnTo>
                  <a:lnTo>
                    <a:pt x="209" y="66"/>
                  </a:lnTo>
                  <a:lnTo>
                    <a:pt x="216" y="72"/>
                  </a:lnTo>
                  <a:lnTo>
                    <a:pt x="216" y="78"/>
                  </a:lnTo>
                  <a:lnTo>
                    <a:pt x="223" y="78"/>
                  </a:lnTo>
                  <a:lnTo>
                    <a:pt x="223" y="84"/>
                  </a:lnTo>
                  <a:lnTo>
                    <a:pt x="229" y="96"/>
                  </a:lnTo>
                  <a:lnTo>
                    <a:pt x="223" y="102"/>
                  </a:lnTo>
                  <a:lnTo>
                    <a:pt x="229" y="102"/>
                  </a:lnTo>
                  <a:lnTo>
                    <a:pt x="236" y="108"/>
                  </a:lnTo>
                  <a:lnTo>
                    <a:pt x="236" y="120"/>
                  </a:lnTo>
                  <a:lnTo>
                    <a:pt x="243" y="120"/>
                  </a:lnTo>
                  <a:lnTo>
                    <a:pt x="243" y="132"/>
                  </a:lnTo>
                  <a:lnTo>
                    <a:pt x="243" y="138"/>
                  </a:lnTo>
                  <a:lnTo>
                    <a:pt x="236" y="138"/>
                  </a:lnTo>
                  <a:lnTo>
                    <a:pt x="243" y="150"/>
                  </a:lnTo>
                  <a:lnTo>
                    <a:pt x="250" y="150"/>
                  </a:lnTo>
                  <a:lnTo>
                    <a:pt x="256" y="156"/>
                  </a:lnTo>
                  <a:lnTo>
                    <a:pt x="256" y="168"/>
                  </a:lnTo>
                  <a:lnTo>
                    <a:pt x="256" y="174"/>
                  </a:lnTo>
                  <a:lnTo>
                    <a:pt x="256" y="180"/>
                  </a:lnTo>
                  <a:lnTo>
                    <a:pt x="256" y="192"/>
                  </a:lnTo>
                  <a:lnTo>
                    <a:pt x="256" y="198"/>
                  </a:lnTo>
                  <a:lnTo>
                    <a:pt x="263" y="198"/>
                  </a:lnTo>
                  <a:lnTo>
                    <a:pt x="270" y="204"/>
                  </a:lnTo>
                  <a:lnTo>
                    <a:pt x="270" y="210"/>
                  </a:lnTo>
                  <a:lnTo>
                    <a:pt x="277" y="210"/>
                  </a:lnTo>
                  <a:lnTo>
                    <a:pt x="277" y="216"/>
                  </a:lnTo>
                  <a:lnTo>
                    <a:pt x="277" y="228"/>
                  </a:lnTo>
                  <a:lnTo>
                    <a:pt x="283" y="228"/>
                  </a:lnTo>
                  <a:lnTo>
                    <a:pt x="283" y="216"/>
                  </a:lnTo>
                  <a:lnTo>
                    <a:pt x="283" y="210"/>
                  </a:lnTo>
                  <a:lnTo>
                    <a:pt x="291" y="216"/>
                  </a:lnTo>
                  <a:lnTo>
                    <a:pt x="298" y="216"/>
                  </a:lnTo>
                  <a:lnTo>
                    <a:pt x="298" y="210"/>
                  </a:lnTo>
                  <a:lnTo>
                    <a:pt x="305" y="216"/>
                  </a:lnTo>
                  <a:lnTo>
                    <a:pt x="312" y="216"/>
                  </a:lnTo>
                  <a:lnTo>
                    <a:pt x="325" y="234"/>
                  </a:lnTo>
                  <a:lnTo>
                    <a:pt x="332" y="234"/>
                  </a:lnTo>
                  <a:lnTo>
                    <a:pt x="339" y="234"/>
                  </a:lnTo>
                  <a:lnTo>
                    <a:pt x="345" y="228"/>
                  </a:lnTo>
                  <a:lnTo>
                    <a:pt x="345" y="222"/>
                  </a:lnTo>
                  <a:lnTo>
                    <a:pt x="352" y="240"/>
                  </a:lnTo>
                  <a:lnTo>
                    <a:pt x="352" y="246"/>
                  </a:lnTo>
                  <a:lnTo>
                    <a:pt x="352" y="258"/>
                  </a:lnTo>
                  <a:lnTo>
                    <a:pt x="345" y="252"/>
                  </a:lnTo>
                  <a:lnTo>
                    <a:pt x="339" y="258"/>
                  </a:lnTo>
                  <a:lnTo>
                    <a:pt x="339" y="264"/>
                  </a:lnTo>
                  <a:lnTo>
                    <a:pt x="339" y="270"/>
                  </a:lnTo>
                  <a:lnTo>
                    <a:pt x="332" y="282"/>
                  </a:lnTo>
                  <a:lnTo>
                    <a:pt x="339" y="282"/>
                  </a:lnTo>
                  <a:lnTo>
                    <a:pt x="332" y="288"/>
                  </a:lnTo>
                  <a:lnTo>
                    <a:pt x="325" y="294"/>
                  </a:lnTo>
                  <a:lnTo>
                    <a:pt x="325" y="288"/>
                  </a:lnTo>
                  <a:lnTo>
                    <a:pt x="318" y="294"/>
                  </a:lnTo>
                  <a:lnTo>
                    <a:pt x="305" y="300"/>
                  </a:lnTo>
                  <a:lnTo>
                    <a:pt x="298" y="300"/>
                  </a:lnTo>
                  <a:lnTo>
                    <a:pt x="291" y="306"/>
                  </a:lnTo>
                  <a:lnTo>
                    <a:pt x="277" y="306"/>
                  </a:lnTo>
                  <a:lnTo>
                    <a:pt x="270" y="312"/>
                  </a:lnTo>
                  <a:lnTo>
                    <a:pt x="263" y="306"/>
                  </a:lnTo>
                  <a:lnTo>
                    <a:pt x="263" y="300"/>
                  </a:lnTo>
                  <a:lnTo>
                    <a:pt x="256" y="294"/>
                  </a:lnTo>
                  <a:lnTo>
                    <a:pt x="250" y="288"/>
                  </a:lnTo>
                  <a:lnTo>
                    <a:pt x="243" y="288"/>
                  </a:lnTo>
                  <a:lnTo>
                    <a:pt x="236" y="294"/>
                  </a:lnTo>
                  <a:lnTo>
                    <a:pt x="229" y="300"/>
                  </a:lnTo>
                  <a:lnTo>
                    <a:pt x="223" y="306"/>
                  </a:lnTo>
                  <a:lnTo>
                    <a:pt x="223" y="312"/>
                  </a:lnTo>
                  <a:lnTo>
                    <a:pt x="216" y="312"/>
                  </a:lnTo>
                  <a:lnTo>
                    <a:pt x="216" y="306"/>
                  </a:lnTo>
                  <a:lnTo>
                    <a:pt x="209" y="300"/>
                  </a:lnTo>
                  <a:lnTo>
                    <a:pt x="202" y="294"/>
                  </a:lnTo>
                  <a:lnTo>
                    <a:pt x="196" y="294"/>
                  </a:lnTo>
                  <a:lnTo>
                    <a:pt x="196" y="288"/>
                  </a:lnTo>
                  <a:lnTo>
                    <a:pt x="189" y="288"/>
                  </a:lnTo>
                  <a:lnTo>
                    <a:pt x="189" y="294"/>
                  </a:lnTo>
                  <a:lnTo>
                    <a:pt x="189" y="282"/>
                  </a:lnTo>
                  <a:lnTo>
                    <a:pt x="182" y="288"/>
                  </a:lnTo>
                  <a:lnTo>
                    <a:pt x="182" y="282"/>
                  </a:lnTo>
                  <a:lnTo>
                    <a:pt x="189" y="282"/>
                  </a:lnTo>
                  <a:lnTo>
                    <a:pt x="189" y="276"/>
                  </a:lnTo>
                  <a:lnTo>
                    <a:pt x="182" y="270"/>
                  </a:lnTo>
                  <a:lnTo>
                    <a:pt x="175" y="276"/>
                  </a:lnTo>
                  <a:lnTo>
                    <a:pt x="169" y="282"/>
                  </a:lnTo>
                  <a:lnTo>
                    <a:pt x="162" y="276"/>
                  </a:lnTo>
                  <a:lnTo>
                    <a:pt x="155" y="276"/>
                  </a:lnTo>
                  <a:lnTo>
                    <a:pt x="155" y="270"/>
                  </a:lnTo>
                  <a:lnTo>
                    <a:pt x="155" y="276"/>
                  </a:lnTo>
                  <a:lnTo>
                    <a:pt x="148" y="282"/>
                  </a:lnTo>
                  <a:lnTo>
                    <a:pt x="135" y="288"/>
                  </a:lnTo>
                  <a:lnTo>
                    <a:pt x="135" y="282"/>
                  </a:lnTo>
                  <a:lnTo>
                    <a:pt x="128" y="294"/>
                  </a:lnTo>
                  <a:lnTo>
                    <a:pt x="128" y="288"/>
                  </a:lnTo>
                  <a:lnTo>
                    <a:pt x="121" y="288"/>
                  </a:lnTo>
                  <a:lnTo>
                    <a:pt x="121" y="282"/>
                  </a:lnTo>
                  <a:lnTo>
                    <a:pt x="128" y="282"/>
                  </a:lnTo>
                  <a:lnTo>
                    <a:pt x="115" y="270"/>
                  </a:lnTo>
                  <a:lnTo>
                    <a:pt x="108" y="276"/>
                  </a:lnTo>
                  <a:lnTo>
                    <a:pt x="101" y="276"/>
                  </a:lnTo>
                  <a:lnTo>
                    <a:pt x="101" y="264"/>
                  </a:lnTo>
                  <a:lnTo>
                    <a:pt x="101" y="258"/>
                  </a:lnTo>
                  <a:lnTo>
                    <a:pt x="108" y="258"/>
                  </a:lnTo>
                  <a:lnTo>
                    <a:pt x="108" y="246"/>
                  </a:lnTo>
                  <a:lnTo>
                    <a:pt x="108" y="240"/>
                  </a:lnTo>
                  <a:lnTo>
                    <a:pt x="108" y="234"/>
                  </a:lnTo>
                  <a:lnTo>
                    <a:pt x="115" y="228"/>
                  </a:lnTo>
                  <a:lnTo>
                    <a:pt x="108" y="228"/>
                  </a:lnTo>
                  <a:lnTo>
                    <a:pt x="108" y="216"/>
                  </a:lnTo>
                  <a:lnTo>
                    <a:pt x="101" y="216"/>
                  </a:lnTo>
                  <a:lnTo>
                    <a:pt x="94" y="216"/>
                  </a:lnTo>
                  <a:lnTo>
                    <a:pt x="88" y="216"/>
                  </a:lnTo>
                  <a:lnTo>
                    <a:pt x="81" y="216"/>
                  </a:lnTo>
                  <a:lnTo>
                    <a:pt x="81" y="210"/>
                  </a:lnTo>
                  <a:lnTo>
                    <a:pt x="67" y="216"/>
                  </a:lnTo>
                  <a:lnTo>
                    <a:pt x="67" y="210"/>
                  </a:lnTo>
                  <a:lnTo>
                    <a:pt x="61" y="216"/>
                  </a:lnTo>
                  <a:lnTo>
                    <a:pt x="61" y="210"/>
                  </a:lnTo>
                  <a:lnTo>
                    <a:pt x="47" y="210"/>
                  </a:lnTo>
                  <a:lnTo>
                    <a:pt x="40" y="216"/>
                  </a:lnTo>
                  <a:lnTo>
                    <a:pt x="40" y="210"/>
                  </a:lnTo>
                  <a:lnTo>
                    <a:pt x="34" y="216"/>
                  </a:lnTo>
                  <a:lnTo>
                    <a:pt x="27" y="222"/>
                  </a:lnTo>
                  <a:lnTo>
                    <a:pt x="27" y="228"/>
                  </a:lnTo>
                  <a:lnTo>
                    <a:pt x="34" y="234"/>
                  </a:lnTo>
                  <a:lnTo>
                    <a:pt x="20" y="234"/>
                  </a:lnTo>
                  <a:lnTo>
                    <a:pt x="13" y="240"/>
                  </a:lnTo>
                  <a:lnTo>
                    <a:pt x="7" y="234"/>
                  </a:lnTo>
                  <a:lnTo>
                    <a:pt x="13" y="234"/>
                  </a:lnTo>
                  <a:lnTo>
                    <a:pt x="20" y="228"/>
                  </a:lnTo>
                  <a:lnTo>
                    <a:pt x="27" y="222"/>
                  </a:lnTo>
                  <a:lnTo>
                    <a:pt x="13" y="222"/>
                  </a:lnTo>
                  <a:lnTo>
                    <a:pt x="13" y="228"/>
                  </a:lnTo>
                  <a:lnTo>
                    <a:pt x="7" y="222"/>
                  </a:lnTo>
                  <a:lnTo>
                    <a:pt x="13" y="210"/>
                  </a:lnTo>
                  <a:lnTo>
                    <a:pt x="13" y="204"/>
                  </a:lnTo>
                  <a:lnTo>
                    <a:pt x="13" y="192"/>
                  </a:lnTo>
                  <a:lnTo>
                    <a:pt x="20" y="174"/>
                  </a:lnTo>
                  <a:lnTo>
                    <a:pt x="13" y="174"/>
                  </a:lnTo>
                  <a:lnTo>
                    <a:pt x="7" y="180"/>
                  </a:lnTo>
                  <a:lnTo>
                    <a:pt x="7" y="168"/>
                  </a:lnTo>
                  <a:lnTo>
                    <a:pt x="0" y="156"/>
                  </a:lnTo>
                  <a:lnTo>
                    <a:pt x="0" y="150"/>
                  </a:lnTo>
                  <a:lnTo>
                    <a:pt x="13" y="144"/>
                  </a:lnTo>
                  <a:lnTo>
                    <a:pt x="20" y="138"/>
                  </a:lnTo>
                  <a:lnTo>
                    <a:pt x="27" y="138"/>
                  </a:lnTo>
                  <a:lnTo>
                    <a:pt x="34" y="120"/>
                  </a:lnTo>
                  <a:lnTo>
                    <a:pt x="34" y="114"/>
                  </a:lnTo>
                  <a:lnTo>
                    <a:pt x="47" y="120"/>
                  </a:lnTo>
                  <a:lnTo>
                    <a:pt x="54" y="114"/>
                  </a:lnTo>
                  <a:lnTo>
                    <a:pt x="61" y="114"/>
                  </a:lnTo>
                  <a:lnTo>
                    <a:pt x="74" y="108"/>
                  </a:lnTo>
                  <a:lnTo>
                    <a:pt x="74" y="102"/>
                  </a:lnTo>
                  <a:lnTo>
                    <a:pt x="81" y="102"/>
                  </a:lnTo>
                  <a:lnTo>
                    <a:pt x="67" y="96"/>
                  </a:lnTo>
                  <a:lnTo>
                    <a:pt x="67" y="102"/>
                  </a:lnTo>
                </a:path>
              </a:pathLst>
            </a:custGeom>
            <a:solidFill>
              <a:srgbClr val="FFFF00"/>
            </a:solidFill>
            <a:ln w="12700">
              <a:solidFill>
                <a:schemeClr val="accent2"/>
              </a:solidFill>
              <a:round/>
              <a:headEnd type="none" w="sm" len="sm"/>
              <a:tailEnd type="none" w="sm" len="sm"/>
            </a:ln>
          </p:spPr>
          <p:txBody>
            <a:bodyPr wrap="none" anchor="ctr"/>
            <a:lstStyle/>
            <a:p>
              <a:endParaRPr lang="en-US" sz="1600">
                <a:latin typeface="Calibri" pitchFamily="34" charset="0"/>
              </a:endParaRPr>
            </a:p>
          </p:txBody>
        </p:sp>
        <p:sp>
          <p:nvSpPr>
            <p:cNvPr id="14405" name="Freeform 67"/>
            <p:cNvSpPr>
              <a:spLocks/>
            </p:cNvSpPr>
            <p:nvPr/>
          </p:nvSpPr>
          <p:spPr bwMode="auto">
            <a:xfrm>
              <a:off x="5883035" y="2587987"/>
              <a:ext cx="445516" cy="277515"/>
            </a:xfrm>
            <a:custGeom>
              <a:avLst/>
              <a:gdLst>
                <a:gd name="T0" fmla="*/ 2147483647 w 280"/>
                <a:gd name="T1" fmla="*/ 2147483647 h 175"/>
                <a:gd name="T2" fmla="*/ 2147483647 w 280"/>
                <a:gd name="T3" fmla="*/ 2147483647 h 175"/>
                <a:gd name="T4" fmla="*/ 2147483647 w 280"/>
                <a:gd name="T5" fmla="*/ 2147483647 h 175"/>
                <a:gd name="T6" fmla="*/ 2147483647 w 280"/>
                <a:gd name="T7" fmla="*/ 0 h 175"/>
                <a:gd name="T8" fmla="*/ 2147483647 w 280"/>
                <a:gd name="T9" fmla="*/ 2147483647 h 175"/>
                <a:gd name="T10" fmla="*/ 2147483647 w 280"/>
                <a:gd name="T11" fmla="*/ 2147483647 h 175"/>
                <a:gd name="T12" fmla="*/ 2147483647 w 280"/>
                <a:gd name="T13" fmla="*/ 2147483647 h 175"/>
                <a:gd name="T14" fmla="*/ 2147483647 w 280"/>
                <a:gd name="T15" fmla="*/ 2147483647 h 175"/>
                <a:gd name="T16" fmla="*/ 2147483647 w 280"/>
                <a:gd name="T17" fmla="*/ 2147483647 h 175"/>
                <a:gd name="T18" fmla="*/ 2147483647 w 280"/>
                <a:gd name="T19" fmla="*/ 2147483647 h 175"/>
                <a:gd name="T20" fmla="*/ 2147483647 w 280"/>
                <a:gd name="T21" fmla="*/ 2147483647 h 175"/>
                <a:gd name="T22" fmla="*/ 2147483647 w 280"/>
                <a:gd name="T23" fmla="*/ 2147483647 h 175"/>
                <a:gd name="T24" fmla="*/ 2147483647 w 280"/>
                <a:gd name="T25" fmla="*/ 2147483647 h 175"/>
                <a:gd name="T26" fmla="*/ 2147483647 w 280"/>
                <a:gd name="T27" fmla="*/ 2147483647 h 175"/>
                <a:gd name="T28" fmla="*/ 2147483647 w 280"/>
                <a:gd name="T29" fmla="*/ 2147483647 h 175"/>
                <a:gd name="T30" fmla="*/ 2147483647 w 280"/>
                <a:gd name="T31" fmla="*/ 2147483647 h 175"/>
                <a:gd name="T32" fmla="*/ 2147483647 w 280"/>
                <a:gd name="T33" fmla="*/ 2147483647 h 175"/>
                <a:gd name="T34" fmla="*/ 2147483647 w 280"/>
                <a:gd name="T35" fmla="*/ 2147483647 h 175"/>
                <a:gd name="T36" fmla="*/ 2147483647 w 280"/>
                <a:gd name="T37" fmla="*/ 2147483647 h 175"/>
                <a:gd name="T38" fmla="*/ 2147483647 w 280"/>
                <a:gd name="T39" fmla="*/ 2147483647 h 175"/>
                <a:gd name="T40" fmla="*/ 2147483647 w 280"/>
                <a:gd name="T41" fmla="*/ 2147483647 h 175"/>
                <a:gd name="T42" fmla="*/ 2147483647 w 280"/>
                <a:gd name="T43" fmla="*/ 2147483647 h 175"/>
                <a:gd name="T44" fmla="*/ 2147483647 w 280"/>
                <a:gd name="T45" fmla="*/ 2147483647 h 175"/>
                <a:gd name="T46" fmla="*/ 2147483647 w 280"/>
                <a:gd name="T47" fmla="*/ 2147483647 h 175"/>
                <a:gd name="T48" fmla="*/ 2147483647 w 280"/>
                <a:gd name="T49" fmla="*/ 2147483647 h 175"/>
                <a:gd name="T50" fmla="*/ 2147483647 w 280"/>
                <a:gd name="T51" fmla="*/ 2147483647 h 175"/>
                <a:gd name="T52" fmla="*/ 2147483647 w 280"/>
                <a:gd name="T53" fmla="*/ 2147483647 h 175"/>
                <a:gd name="T54" fmla="*/ 2147483647 w 280"/>
                <a:gd name="T55" fmla="*/ 2147483647 h 175"/>
                <a:gd name="T56" fmla="*/ 2147483647 w 280"/>
                <a:gd name="T57" fmla="*/ 2147483647 h 175"/>
                <a:gd name="T58" fmla="*/ 2147483647 w 280"/>
                <a:gd name="T59" fmla="*/ 2147483647 h 175"/>
                <a:gd name="T60" fmla="*/ 2147483647 w 280"/>
                <a:gd name="T61" fmla="*/ 2147483647 h 175"/>
                <a:gd name="T62" fmla="*/ 2147483647 w 280"/>
                <a:gd name="T63" fmla="*/ 2147483647 h 175"/>
                <a:gd name="T64" fmla="*/ 0 w 280"/>
                <a:gd name="T65" fmla="*/ 2147483647 h 175"/>
                <a:gd name="T66" fmla="*/ 2147483647 w 280"/>
                <a:gd name="T67" fmla="*/ 2147483647 h 175"/>
                <a:gd name="T68" fmla="*/ 2147483647 w 280"/>
                <a:gd name="T69" fmla="*/ 2147483647 h 175"/>
                <a:gd name="T70" fmla="*/ 2147483647 w 280"/>
                <a:gd name="T71" fmla="*/ 2147483647 h 175"/>
                <a:gd name="T72" fmla="*/ 2147483647 w 280"/>
                <a:gd name="T73" fmla="*/ 2147483647 h 175"/>
                <a:gd name="T74" fmla="*/ 2147483647 w 280"/>
                <a:gd name="T75" fmla="*/ 2147483647 h 175"/>
                <a:gd name="T76" fmla="*/ 2147483647 w 280"/>
                <a:gd name="T77" fmla="*/ 2147483647 h 175"/>
                <a:gd name="T78" fmla="*/ 2147483647 w 280"/>
                <a:gd name="T79" fmla="*/ 2147483647 h 175"/>
                <a:gd name="T80" fmla="*/ 2147483647 w 280"/>
                <a:gd name="T81" fmla="*/ 2147483647 h 175"/>
                <a:gd name="T82" fmla="*/ 2147483647 w 280"/>
                <a:gd name="T83" fmla="*/ 2147483647 h 175"/>
                <a:gd name="T84" fmla="*/ 2147483647 w 280"/>
                <a:gd name="T85" fmla="*/ 2147483647 h 175"/>
                <a:gd name="T86" fmla="*/ 2147483647 w 280"/>
                <a:gd name="T87" fmla="*/ 2147483647 h 175"/>
                <a:gd name="T88" fmla="*/ 2147483647 w 280"/>
                <a:gd name="T89" fmla="*/ 2147483647 h 17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0"/>
                <a:gd name="T136" fmla="*/ 0 h 175"/>
                <a:gd name="T137" fmla="*/ 280 w 280"/>
                <a:gd name="T138" fmla="*/ 175 h 17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0" h="175">
                  <a:moveTo>
                    <a:pt x="136" y="48"/>
                  </a:moveTo>
                  <a:lnTo>
                    <a:pt x="136" y="42"/>
                  </a:lnTo>
                  <a:lnTo>
                    <a:pt x="149" y="42"/>
                  </a:lnTo>
                  <a:lnTo>
                    <a:pt x="149" y="36"/>
                  </a:lnTo>
                  <a:lnTo>
                    <a:pt x="156" y="30"/>
                  </a:lnTo>
                  <a:lnTo>
                    <a:pt x="163" y="30"/>
                  </a:lnTo>
                  <a:lnTo>
                    <a:pt x="156" y="24"/>
                  </a:lnTo>
                  <a:lnTo>
                    <a:pt x="163" y="24"/>
                  </a:lnTo>
                  <a:lnTo>
                    <a:pt x="156" y="18"/>
                  </a:lnTo>
                  <a:lnTo>
                    <a:pt x="163" y="12"/>
                  </a:lnTo>
                  <a:lnTo>
                    <a:pt x="163" y="6"/>
                  </a:lnTo>
                  <a:lnTo>
                    <a:pt x="163" y="0"/>
                  </a:lnTo>
                  <a:lnTo>
                    <a:pt x="169" y="0"/>
                  </a:lnTo>
                  <a:lnTo>
                    <a:pt x="176" y="0"/>
                  </a:lnTo>
                  <a:lnTo>
                    <a:pt x="203" y="12"/>
                  </a:lnTo>
                  <a:lnTo>
                    <a:pt x="217" y="24"/>
                  </a:lnTo>
                  <a:lnTo>
                    <a:pt x="230" y="36"/>
                  </a:lnTo>
                  <a:lnTo>
                    <a:pt x="244" y="42"/>
                  </a:lnTo>
                  <a:lnTo>
                    <a:pt x="265" y="54"/>
                  </a:lnTo>
                  <a:lnTo>
                    <a:pt x="279" y="60"/>
                  </a:lnTo>
                  <a:lnTo>
                    <a:pt x="265" y="66"/>
                  </a:lnTo>
                  <a:lnTo>
                    <a:pt x="265" y="72"/>
                  </a:lnTo>
                  <a:lnTo>
                    <a:pt x="259" y="72"/>
                  </a:lnTo>
                  <a:lnTo>
                    <a:pt x="244" y="72"/>
                  </a:lnTo>
                  <a:lnTo>
                    <a:pt x="252" y="78"/>
                  </a:lnTo>
                  <a:lnTo>
                    <a:pt x="252" y="84"/>
                  </a:lnTo>
                  <a:lnTo>
                    <a:pt x="237" y="90"/>
                  </a:lnTo>
                  <a:lnTo>
                    <a:pt x="230" y="96"/>
                  </a:lnTo>
                  <a:lnTo>
                    <a:pt x="230" y="102"/>
                  </a:lnTo>
                  <a:lnTo>
                    <a:pt x="224" y="114"/>
                  </a:lnTo>
                  <a:lnTo>
                    <a:pt x="217" y="114"/>
                  </a:lnTo>
                  <a:lnTo>
                    <a:pt x="210" y="114"/>
                  </a:lnTo>
                  <a:lnTo>
                    <a:pt x="217" y="120"/>
                  </a:lnTo>
                  <a:lnTo>
                    <a:pt x="203" y="132"/>
                  </a:lnTo>
                  <a:lnTo>
                    <a:pt x="197" y="138"/>
                  </a:lnTo>
                  <a:lnTo>
                    <a:pt x="190" y="144"/>
                  </a:lnTo>
                  <a:lnTo>
                    <a:pt x="190" y="138"/>
                  </a:lnTo>
                  <a:lnTo>
                    <a:pt x="183" y="144"/>
                  </a:lnTo>
                  <a:lnTo>
                    <a:pt x="183" y="150"/>
                  </a:lnTo>
                  <a:lnTo>
                    <a:pt x="176" y="150"/>
                  </a:lnTo>
                  <a:lnTo>
                    <a:pt x="176" y="156"/>
                  </a:lnTo>
                  <a:lnTo>
                    <a:pt x="169" y="156"/>
                  </a:lnTo>
                  <a:lnTo>
                    <a:pt x="163" y="162"/>
                  </a:lnTo>
                  <a:lnTo>
                    <a:pt x="163" y="168"/>
                  </a:lnTo>
                  <a:lnTo>
                    <a:pt x="156" y="168"/>
                  </a:lnTo>
                  <a:lnTo>
                    <a:pt x="142" y="168"/>
                  </a:lnTo>
                  <a:lnTo>
                    <a:pt x="136" y="174"/>
                  </a:lnTo>
                  <a:lnTo>
                    <a:pt x="142" y="168"/>
                  </a:lnTo>
                  <a:lnTo>
                    <a:pt x="129" y="162"/>
                  </a:lnTo>
                  <a:lnTo>
                    <a:pt x="115" y="156"/>
                  </a:lnTo>
                  <a:lnTo>
                    <a:pt x="115" y="150"/>
                  </a:lnTo>
                  <a:lnTo>
                    <a:pt x="108" y="144"/>
                  </a:lnTo>
                  <a:lnTo>
                    <a:pt x="102" y="138"/>
                  </a:lnTo>
                  <a:lnTo>
                    <a:pt x="102" y="144"/>
                  </a:lnTo>
                  <a:lnTo>
                    <a:pt x="95" y="144"/>
                  </a:lnTo>
                  <a:lnTo>
                    <a:pt x="88" y="138"/>
                  </a:lnTo>
                  <a:lnTo>
                    <a:pt x="81" y="144"/>
                  </a:lnTo>
                  <a:lnTo>
                    <a:pt x="75" y="144"/>
                  </a:lnTo>
                  <a:lnTo>
                    <a:pt x="75" y="138"/>
                  </a:lnTo>
                  <a:lnTo>
                    <a:pt x="68" y="144"/>
                  </a:lnTo>
                  <a:lnTo>
                    <a:pt x="61" y="138"/>
                  </a:lnTo>
                  <a:lnTo>
                    <a:pt x="61" y="132"/>
                  </a:lnTo>
                  <a:lnTo>
                    <a:pt x="68" y="132"/>
                  </a:lnTo>
                  <a:lnTo>
                    <a:pt x="75" y="120"/>
                  </a:lnTo>
                  <a:lnTo>
                    <a:pt x="68" y="114"/>
                  </a:lnTo>
                  <a:lnTo>
                    <a:pt x="75" y="114"/>
                  </a:lnTo>
                  <a:lnTo>
                    <a:pt x="68" y="114"/>
                  </a:lnTo>
                  <a:lnTo>
                    <a:pt x="61" y="114"/>
                  </a:lnTo>
                  <a:lnTo>
                    <a:pt x="61" y="120"/>
                  </a:lnTo>
                  <a:lnTo>
                    <a:pt x="54" y="120"/>
                  </a:lnTo>
                  <a:lnTo>
                    <a:pt x="54" y="126"/>
                  </a:lnTo>
                  <a:lnTo>
                    <a:pt x="54" y="120"/>
                  </a:lnTo>
                  <a:lnTo>
                    <a:pt x="41" y="120"/>
                  </a:lnTo>
                  <a:lnTo>
                    <a:pt x="34" y="120"/>
                  </a:lnTo>
                  <a:lnTo>
                    <a:pt x="34" y="114"/>
                  </a:lnTo>
                  <a:lnTo>
                    <a:pt x="27" y="108"/>
                  </a:lnTo>
                  <a:lnTo>
                    <a:pt x="34" y="102"/>
                  </a:lnTo>
                  <a:lnTo>
                    <a:pt x="41" y="96"/>
                  </a:lnTo>
                  <a:lnTo>
                    <a:pt x="47" y="96"/>
                  </a:lnTo>
                  <a:lnTo>
                    <a:pt x="54" y="90"/>
                  </a:lnTo>
                  <a:lnTo>
                    <a:pt x="54" y="78"/>
                  </a:lnTo>
                  <a:lnTo>
                    <a:pt x="54" y="84"/>
                  </a:lnTo>
                  <a:lnTo>
                    <a:pt x="54" y="90"/>
                  </a:lnTo>
                  <a:lnTo>
                    <a:pt x="54" y="96"/>
                  </a:lnTo>
                  <a:lnTo>
                    <a:pt x="61" y="96"/>
                  </a:lnTo>
                  <a:lnTo>
                    <a:pt x="61" y="84"/>
                  </a:lnTo>
                  <a:lnTo>
                    <a:pt x="68" y="84"/>
                  </a:lnTo>
                  <a:lnTo>
                    <a:pt x="61" y="78"/>
                  </a:lnTo>
                  <a:lnTo>
                    <a:pt x="61" y="72"/>
                  </a:lnTo>
                  <a:lnTo>
                    <a:pt x="54" y="72"/>
                  </a:lnTo>
                  <a:lnTo>
                    <a:pt x="47" y="66"/>
                  </a:lnTo>
                  <a:lnTo>
                    <a:pt x="41" y="66"/>
                  </a:lnTo>
                  <a:lnTo>
                    <a:pt x="41" y="72"/>
                  </a:lnTo>
                  <a:lnTo>
                    <a:pt x="27" y="72"/>
                  </a:lnTo>
                  <a:lnTo>
                    <a:pt x="27" y="78"/>
                  </a:lnTo>
                  <a:lnTo>
                    <a:pt x="14" y="72"/>
                  </a:lnTo>
                  <a:lnTo>
                    <a:pt x="0" y="72"/>
                  </a:lnTo>
                  <a:lnTo>
                    <a:pt x="0" y="66"/>
                  </a:lnTo>
                  <a:lnTo>
                    <a:pt x="0" y="60"/>
                  </a:lnTo>
                  <a:lnTo>
                    <a:pt x="7" y="60"/>
                  </a:lnTo>
                  <a:lnTo>
                    <a:pt x="7" y="54"/>
                  </a:lnTo>
                  <a:lnTo>
                    <a:pt x="14" y="48"/>
                  </a:lnTo>
                  <a:lnTo>
                    <a:pt x="7" y="42"/>
                  </a:lnTo>
                  <a:lnTo>
                    <a:pt x="7" y="36"/>
                  </a:lnTo>
                  <a:lnTo>
                    <a:pt x="14" y="36"/>
                  </a:lnTo>
                  <a:lnTo>
                    <a:pt x="14" y="24"/>
                  </a:lnTo>
                  <a:lnTo>
                    <a:pt x="14" y="18"/>
                  </a:lnTo>
                  <a:lnTo>
                    <a:pt x="20" y="18"/>
                  </a:lnTo>
                  <a:lnTo>
                    <a:pt x="27" y="24"/>
                  </a:lnTo>
                  <a:lnTo>
                    <a:pt x="27" y="18"/>
                  </a:lnTo>
                  <a:lnTo>
                    <a:pt x="34" y="18"/>
                  </a:lnTo>
                  <a:lnTo>
                    <a:pt x="34" y="24"/>
                  </a:lnTo>
                  <a:lnTo>
                    <a:pt x="34" y="18"/>
                  </a:lnTo>
                  <a:lnTo>
                    <a:pt x="41" y="18"/>
                  </a:lnTo>
                  <a:lnTo>
                    <a:pt x="47" y="18"/>
                  </a:lnTo>
                  <a:lnTo>
                    <a:pt x="54" y="12"/>
                  </a:lnTo>
                  <a:lnTo>
                    <a:pt x="54" y="6"/>
                  </a:lnTo>
                  <a:lnTo>
                    <a:pt x="61" y="6"/>
                  </a:lnTo>
                  <a:lnTo>
                    <a:pt x="68" y="6"/>
                  </a:lnTo>
                  <a:lnTo>
                    <a:pt x="75" y="6"/>
                  </a:lnTo>
                  <a:lnTo>
                    <a:pt x="81" y="12"/>
                  </a:lnTo>
                  <a:lnTo>
                    <a:pt x="75" y="24"/>
                  </a:lnTo>
                  <a:lnTo>
                    <a:pt x="81" y="24"/>
                  </a:lnTo>
                  <a:lnTo>
                    <a:pt x="88" y="24"/>
                  </a:lnTo>
                  <a:lnTo>
                    <a:pt x="95" y="24"/>
                  </a:lnTo>
                  <a:lnTo>
                    <a:pt x="95" y="18"/>
                  </a:lnTo>
                  <a:lnTo>
                    <a:pt x="108" y="24"/>
                  </a:lnTo>
                  <a:lnTo>
                    <a:pt x="108" y="30"/>
                  </a:lnTo>
                  <a:lnTo>
                    <a:pt x="108" y="36"/>
                  </a:lnTo>
                  <a:lnTo>
                    <a:pt x="115" y="30"/>
                  </a:lnTo>
                  <a:lnTo>
                    <a:pt x="122" y="24"/>
                  </a:lnTo>
                  <a:lnTo>
                    <a:pt x="122" y="30"/>
                  </a:lnTo>
                  <a:lnTo>
                    <a:pt x="129" y="30"/>
                  </a:lnTo>
                  <a:lnTo>
                    <a:pt x="129" y="36"/>
                  </a:lnTo>
                  <a:lnTo>
                    <a:pt x="129" y="42"/>
                  </a:lnTo>
                  <a:lnTo>
                    <a:pt x="136" y="48"/>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406" name="Freeform 68"/>
            <p:cNvSpPr>
              <a:spLocks/>
            </p:cNvSpPr>
            <p:nvPr/>
          </p:nvSpPr>
          <p:spPr bwMode="auto">
            <a:xfrm>
              <a:off x="6601888" y="3264696"/>
              <a:ext cx="204464" cy="239090"/>
            </a:xfrm>
            <a:custGeom>
              <a:avLst/>
              <a:gdLst>
                <a:gd name="T0" fmla="*/ 2147483647 w 129"/>
                <a:gd name="T1" fmla="*/ 2147483647 h 151"/>
                <a:gd name="T2" fmla="*/ 0 w 129"/>
                <a:gd name="T3" fmla="*/ 2147483647 h 151"/>
                <a:gd name="T4" fmla="*/ 2147483647 w 129"/>
                <a:gd name="T5" fmla="*/ 2147483647 h 151"/>
                <a:gd name="T6" fmla="*/ 2147483647 w 129"/>
                <a:gd name="T7" fmla="*/ 2147483647 h 151"/>
                <a:gd name="T8" fmla="*/ 2147483647 w 129"/>
                <a:gd name="T9" fmla="*/ 2147483647 h 151"/>
                <a:gd name="T10" fmla="*/ 2147483647 w 129"/>
                <a:gd name="T11" fmla="*/ 2147483647 h 151"/>
                <a:gd name="T12" fmla="*/ 2147483647 w 129"/>
                <a:gd name="T13" fmla="*/ 2147483647 h 151"/>
                <a:gd name="T14" fmla="*/ 2147483647 w 129"/>
                <a:gd name="T15" fmla="*/ 2147483647 h 151"/>
                <a:gd name="T16" fmla="*/ 2147483647 w 129"/>
                <a:gd name="T17" fmla="*/ 2147483647 h 151"/>
                <a:gd name="T18" fmla="*/ 2147483647 w 129"/>
                <a:gd name="T19" fmla="*/ 2147483647 h 151"/>
                <a:gd name="T20" fmla="*/ 2147483647 w 129"/>
                <a:gd name="T21" fmla="*/ 2147483647 h 151"/>
                <a:gd name="T22" fmla="*/ 2147483647 w 129"/>
                <a:gd name="T23" fmla="*/ 2147483647 h 151"/>
                <a:gd name="T24" fmla="*/ 2147483647 w 129"/>
                <a:gd name="T25" fmla="*/ 2147483647 h 151"/>
                <a:gd name="T26" fmla="*/ 2147483647 w 129"/>
                <a:gd name="T27" fmla="*/ 2147483647 h 151"/>
                <a:gd name="T28" fmla="*/ 2147483647 w 129"/>
                <a:gd name="T29" fmla="*/ 2147483647 h 151"/>
                <a:gd name="T30" fmla="*/ 2147483647 w 129"/>
                <a:gd name="T31" fmla="*/ 2147483647 h 151"/>
                <a:gd name="T32" fmla="*/ 2147483647 w 129"/>
                <a:gd name="T33" fmla="*/ 2147483647 h 151"/>
                <a:gd name="T34" fmla="*/ 2147483647 w 129"/>
                <a:gd name="T35" fmla="*/ 2147483647 h 151"/>
                <a:gd name="T36" fmla="*/ 2147483647 w 129"/>
                <a:gd name="T37" fmla="*/ 2147483647 h 151"/>
                <a:gd name="T38" fmla="*/ 2147483647 w 129"/>
                <a:gd name="T39" fmla="*/ 2147483647 h 151"/>
                <a:gd name="T40" fmla="*/ 2147483647 w 129"/>
                <a:gd name="T41" fmla="*/ 2147483647 h 151"/>
                <a:gd name="T42" fmla="*/ 2147483647 w 129"/>
                <a:gd name="T43" fmla="*/ 2147483647 h 151"/>
                <a:gd name="T44" fmla="*/ 2147483647 w 129"/>
                <a:gd name="T45" fmla="*/ 2147483647 h 151"/>
                <a:gd name="T46" fmla="*/ 2147483647 w 129"/>
                <a:gd name="T47" fmla="*/ 2147483647 h 151"/>
                <a:gd name="T48" fmla="*/ 2147483647 w 129"/>
                <a:gd name="T49" fmla="*/ 2147483647 h 151"/>
                <a:gd name="T50" fmla="*/ 2147483647 w 129"/>
                <a:gd name="T51" fmla="*/ 2147483647 h 151"/>
                <a:gd name="T52" fmla="*/ 2147483647 w 129"/>
                <a:gd name="T53" fmla="*/ 2147483647 h 151"/>
                <a:gd name="T54" fmla="*/ 2147483647 w 129"/>
                <a:gd name="T55" fmla="*/ 2147483647 h 151"/>
                <a:gd name="T56" fmla="*/ 2147483647 w 129"/>
                <a:gd name="T57" fmla="*/ 2147483647 h 151"/>
                <a:gd name="T58" fmla="*/ 2147483647 w 129"/>
                <a:gd name="T59" fmla="*/ 2147483647 h 151"/>
                <a:gd name="T60" fmla="*/ 2147483647 w 129"/>
                <a:gd name="T61" fmla="*/ 2147483647 h 151"/>
                <a:gd name="T62" fmla="*/ 2147483647 w 129"/>
                <a:gd name="T63" fmla="*/ 2147483647 h 151"/>
                <a:gd name="T64" fmla="*/ 2147483647 w 129"/>
                <a:gd name="T65" fmla="*/ 2147483647 h 151"/>
                <a:gd name="T66" fmla="*/ 2147483647 w 129"/>
                <a:gd name="T67" fmla="*/ 2147483647 h 151"/>
                <a:gd name="T68" fmla="*/ 2147483647 w 129"/>
                <a:gd name="T69" fmla="*/ 2147483647 h 151"/>
                <a:gd name="T70" fmla="*/ 2147483647 w 129"/>
                <a:gd name="T71" fmla="*/ 2147483647 h 151"/>
                <a:gd name="T72" fmla="*/ 2147483647 w 129"/>
                <a:gd name="T73" fmla="*/ 2147483647 h 151"/>
                <a:gd name="T74" fmla="*/ 2147483647 w 129"/>
                <a:gd name="T75" fmla="*/ 2147483647 h 1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9"/>
                <a:gd name="T115" fmla="*/ 0 h 151"/>
                <a:gd name="T116" fmla="*/ 129 w 129"/>
                <a:gd name="T117" fmla="*/ 151 h 1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9" h="151">
                  <a:moveTo>
                    <a:pt x="13" y="60"/>
                  </a:moveTo>
                  <a:lnTo>
                    <a:pt x="7" y="54"/>
                  </a:lnTo>
                  <a:lnTo>
                    <a:pt x="0" y="48"/>
                  </a:lnTo>
                  <a:lnTo>
                    <a:pt x="0" y="42"/>
                  </a:lnTo>
                  <a:lnTo>
                    <a:pt x="0" y="36"/>
                  </a:lnTo>
                  <a:lnTo>
                    <a:pt x="7" y="36"/>
                  </a:lnTo>
                  <a:lnTo>
                    <a:pt x="7" y="30"/>
                  </a:lnTo>
                  <a:lnTo>
                    <a:pt x="7" y="24"/>
                  </a:lnTo>
                  <a:lnTo>
                    <a:pt x="13" y="18"/>
                  </a:lnTo>
                  <a:lnTo>
                    <a:pt x="27" y="24"/>
                  </a:lnTo>
                  <a:lnTo>
                    <a:pt x="27" y="18"/>
                  </a:lnTo>
                  <a:lnTo>
                    <a:pt x="40" y="12"/>
                  </a:lnTo>
                  <a:lnTo>
                    <a:pt x="47" y="18"/>
                  </a:lnTo>
                  <a:lnTo>
                    <a:pt x="47" y="6"/>
                  </a:lnTo>
                  <a:lnTo>
                    <a:pt x="54" y="6"/>
                  </a:lnTo>
                  <a:lnTo>
                    <a:pt x="74" y="6"/>
                  </a:lnTo>
                  <a:lnTo>
                    <a:pt x="74" y="0"/>
                  </a:lnTo>
                  <a:lnTo>
                    <a:pt x="81" y="6"/>
                  </a:lnTo>
                  <a:lnTo>
                    <a:pt x="88" y="6"/>
                  </a:lnTo>
                  <a:lnTo>
                    <a:pt x="94" y="6"/>
                  </a:lnTo>
                  <a:lnTo>
                    <a:pt x="108" y="18"/>
                  </a:lnTo>
                  <a:lnTo>
                    <a:pt x="115" y="24"/>
                  </a:lnTo>
                  <a:lnTo>
                    <a:pt x="128" y="30"/>
                  </a:lnTo>
                  <a:lnTo>
                    <a:pt x="121" y="36"/>
                  </a:lnTo>
                  <a:lnTo>
                    <a:pt x="121" y="42"/>
                  </a:lnTo>
                  <a:lnTo>
                    <a:pt x="115" y="36"/>
                  </a:lnTo>
                  <a:lnTo>
                    <a:pt x="108" y="36"/>
                  </a:lnTo>
                  <a:lnTo>
                    <a:pt x="101" y="36"/>
                  </a:lnTo>
                  <a:lnTo>
                    <a:pt x="101" y="42"/>
                  </a:lnTo>
                  <a:lnTo>
                    <a:pt x="101" y="48"/>
                  </a:lnTo>
                  <a:lnTo>
                    <a:pt x="94" y="48"/>
                  </a:lnTo>
                  <a:lnTo>
                    <a:pt x="94" y="54"/>
                  </a:lnTo>
                  <a:lnTo>
                    <a:pt x="94" y="60"/>
                  </a:lnTo>
                  <a:lnTo>
                    <a:pt x="94" y="66"/>
                  </a:lnTo>
                  <a:lnTo>
                    <a:pt x="81" y="66"/>
                  </a:lnTo>
                  <a:lnTo>
                    <a:pt x="81" y="72"/>
                  </a:lnTo>
                  <a:lnTo>
                    <a:pt x="94" y="78"/>
                  </a:lnTo>
                  <a:lnTo>
                    <a:pt x="88" y="84"/>
                  </a:lnTo>
                  <a:lnTo>
                    <a:pt x="94" y="84"/>
                  </a:lnTo>
                  <a:lnTo>
                    <a:pt x="94" y="90"/>
                  </a:lnTo>
                  <a:lnTo>
                    <a:pt x="88" y="90"/>
                  </a:lnTo>
                  <a:lnTo>
                    <a:pt x="94" y="96"/>
                  </a:lnTo>
                  <a:lnTo>
                    <a:pt x="101" y="102"/>
                  </a:lnTo>
                  <a:lnTo>
                    <a:pt x="94" y="102"/>
                  </a:lnTo>
                  <a:lnTo>
                    <a:pt x="88" y="108"/>
                  </a:lnTo>
                  <a:lnTo>
                    <a:pt x="94" y="114"/>
                  </a:lnTo>
                  <a:lnTo>
                    <a:pt x="88" y="114"/>
                  </a:lnTo>
                  <a:lnTo>
                    <a:pt x="101" y="120"/>
                  </a:lnTo>
                  <a:lnTo>
                    <a:pt x="94" y="126"/>
                  </a:lnTo>
                  <a:lnTo>
                    <a:pt x="94" y="138"/>
                  </a:lnTo>
                  <a:lnTo>
                    <a:pt x="88" y="138"/>
                  </a:lnTo>
                  <a:lnTo>
                    <a:pt x="88" y="144"/>
                  </a:lnTo>
                  <a:lnTo>
                    <a:pt x="74" y="144"/>
                  </a:lnTo>
                  <a:lnTo>
                    <a:pt x="67" y="150"/>
                  </a:lnTo>
                  <a:lnTo>
                    <a:pt x="67" y="144"/>
                  </a:lnTo>
                  <a:lnTo>
                    <a:pt x="61" y="138"/>
                  </a:lnTo>
                  <a:lnTo>
                    <a:pt x="54" y="132"/>
                  </a:lnTo>
                  <a:lnTo>
                    <a:pt x="47" y="132"/>
                  </a:lnTo>
                  <a:lnTo>
                    <a:pt x="40" y="132"/>
                  </a:lnTo>
                  <a:lnTo>
                    <a:pt x="40" y="126"/>
                  </a:lnTo>
                  <a:lnTo>
                    <a:pt x="40" y="120"/>
                  </a:lnTo>
                  <a:lnTo>
                    <a:pt x="27" y="126"/>
                  </a:lnTo>
                  <a:lnTo>
                    <a:pt x="20" y="132"/>
                  </a:lnTo>
                  <a:lnTo>
                    <a:pt x="13" y="126"/>
                  </a:lnTo>
                  <a:lnTo>
                    <a:pt x="13" y="120"/>
                  </a:lnTo>
                  <a:lnTo>
                    <a:pt x="13" y="114"/>
                  </a:lnTo>
                  <a:lnTo>
                    <a:pt x="13" y="108"/>
                  </a:lnTo>
                  <a:lnTo>
                    <a:pt x="13" y="102"/>
                  </a:lnTo>
                  <a:lnTo>
                    <a:pt x="13" y="96"/>
                  </a:lnTo>
                  <a:lnTo>
                    <a:pt x="20" y="96"/>
                  </a:lnTo>
                  <a:lnTo>
                    <a:pt x="20" y="90"/>
                  </a:lnTo>
                  <a:lnTo>
                    <a:pt x="20" y="84"/>
                  </a:lnTo>
                  <a:lnTo>
                    <a:pt x="13" y="78"/>
                  </a:lnTo>
                  <a:lnTo>
                    <a:pt x="13" y="72"/>
                  </a:lnTo>
                  <a:lnTo>
                    <a:pt x="13" y="66"/>
                  </a:lnTo>
                  <a:lnTo>
                    <a:pt x="7" y="60"/>
                  </a:lnTo>
                  <a:lnTo>
                    <a:pt x="13" y="60"/>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407" name="Freeform 69"/>
            <p:cNvSpPr>
              <a:spLocks/>
            </p:cNvSpPr>
            <p:nvPr/>
          </p:nvSpPr>
          <p:spPr bwMode="auto">
            <a:xfrm>
              <a:off x="4703598" y="2035090"/>
              <a:ext cx="355122" cy="288189"/>
            </a:xfrm>
            <a:custGeom>
              <a:avLst/>
              <a:gdLst>
                <a:gd name="T0" fmla="*/ 2147483647 w 224"/>
                <a:gd name="T1" fmla="*/ 2147483647 h 181"/>
                <a:gd name="T2" fmla="*/ 2147483647 w 224"/>
                <a:gd name="T3" fmla="*/ 2147483647 h 181"/>
                <a:gd name="T4" fmla="*/ 2147483647 w 224"/>
                <a:gd name="T5" fmla="*/ 2147483647 h 181"/>
                <a:gd name="T6" fmla="*/ 2147483647 w 224"/>
                <a:gd name="T7" fmla="*/ 2147483647 h 181"/>
                <a:gd name="T8" fmla="*/ 2147483647 w 224"/>
                <a:gd name="T9" fmla="*/ 2147483647 h 181"/>
                <a:gd name="T10" fmla="*/ 2147483647 w 224"/>
                <a:gd name="T11" fmla="*/ 0 h 181"/>
                <a:gd name="T12" fmla="*/ 2147483647 w 224"/>
                <a:gd name="T13" fmla="*/ 2147483647 h 181"/>
                <a:gd name="T14" fmla="*/ 2147483647 w 224"/>
                <a:gd name="T15" fmla="*/ 2147483647 h 181"/>
                <a:gd name="T16" fmla="*/ 2147483647 w 224"/>
                <a:gd name="T17" fmla="*/ 2147483647 h 181"/>
                <a:gd name="T18" fmla="*/ 2147483647 w 224"/>
                <a:gd name="T19" fmla="*/ 2147483647 h 181"/>
                <a:gd name="T20" fmla="*/ 2147483647 w 224"/>
                <a:gd name="T21" fmla="*/ 2147483647 h 181"/>
                <a:gd name="T22" fmla="*/ 2147483647 w 224"/>
                <a:gd name="T23" fmla="*/ 2147483647 h 181"/>
                <a:gd name="T24" fmla="*/ 2147483647 w 224"/>
                <a:gd name="T25" fmla="*/ 2147483647 h 181"/>
                <a:gd name="T26" fmla="*/ 2147483647 w 224"/>
                <a:gd name="T27" fmla="*/ 2147483647 h 181"/>
                <a:gd name="T28" fmla="*/ 2147483647 w 224"/>
                <a:gd name="T29" fmla="*/ 2147483647 h 181"/>
                <a:gd name="T30" fmla="*/ 2147483647 w 224"/>
                <a:gd name="T31" fmla="*/ 0 h 181"/>
                <a:gd name="T32" fmla="*/ 2147483647 w 224"/>
                <a:gd name="T33" fmla="*/ 2147483647 h 181"/>
                <a:gd name="T34" fmla="*/ 2147483647 w 224"/>
                <a:gd name="T35" fmla="*/ 2147483647 h 181"/>
                <a:gd name="T36" fmla="*/ 2147483647 w 224"/>
                <a:gd name="T37" fmla="*/ 0 h 181"/>
                <a:gd name="T38" fmla="*/ 2147483647 w 224"/>
                <a:gd name="T39" fmla="*/ 2147483647 h 181"/>
                <a:gd name="T40" fmla="*/ 2147483647 w 224"/>
                <a:gd name="T41" fmla="*/ 2147483647 h 181"/>
                <a:gd name="T42" fmla="*/ 2147483647 w 224"/>
                <a:gd name="T43" fmla="*/ 2147483647 h 181"/>
                <a:gd name="T44" fmla="*/ 2147483647 w 224"/>
                <a:gd name="T45" fmla="*/ 2147483647 h 181"/>
                <a:gd name="T46" fmla="*/ 2147483647 w 224"/>
                <a:gd name="T47" fmla="*/ 2147483647 h 181"/>
                <a:gd name="T48" fmla="*/ 2147483647 w 224"/>
                <a:gd name="T49" fmla="*/ 2147483647 h 181"/>
                <a:gd name="T50" fmla="*/ 2147483647 w 224"/>
                <a:gd name="T51" fmla="*/ 2147483647 h 181"/>
                <a:gd name="T52" fmla="*/ 2147483647 w 224"/>
                <a:gd name="T53" fmla="*/ 2147483647 h 181"/>
                <a:gd name="T54" fmla="*/ 2147483647 w 224"/>
                <a:gd name="T55" fmla="*/ 2147483647 h 181"/>
                <a:gd name="T56" fmla="*/ 2147483647 w 224"/>
                <a:gd name="T57" fmla="*/ 2147483647 h 181"/>
                <a:gd name="T58" fmla="*/ 2147483647 w 224"/>
                <a:gd name="T59" fmla="*/ 2147483647 h 181"/>
                <a:gd name="T60" fmla="*/ 2147483647 w 224"/>
                <a:gd name="T61" fmla="*/ 2147483647 h 181"/>
                <a:gd name="T62" fmla="*/ 2147483647 w 224"/>
                <a:gd name="T63" fmla="*/ 2147483647 h 181"/>
                <a:gd name="T64" fmla="*/ 2147483647 w 224"/>
                <a:gd name="T65" fmla="*/ 2147483647 h 181"/>
                <a:gd name="T66" fmla="*/ 2147483647 w 224"/>
                <a:gd name="T67" fmla="*/ 2147483647 h 181"/>
                <a:gd name="T68" fmla="*/ 2147483647 w 224"/>
                <a:gd name="T69" fmla="*/ 2147483647 h 181"/>
                <a:gd name="T70" fmla="*/ 2147483647 w 224"/>
                <a:gd name="T71" fmla="*/ 2147483647 h 181"/>
                <a:gd name="T72" fmla="*/ 2147483647 w 224"/>
                <a:gd name="T73" fmla="*/ 2147483647 h 181"/>
                <a:gd name="T74" fmla="*/ 2147483647 w 224"/>
                <a:gd name="T75" fmla="*/ 2147483647 h 181"/>
                <a:gd name="T76" fmla="*/ 2147483647 w 224"/>
                <a:gd name="T77" fmla="*/ 2147483647 h 181"/>
                <a:gd name="T78" fmla="*/ 2147483647 w 224"/>
                <a:gd name="T79" fmla="*/ 2147483647 h 181"/>
                <a:gd name="T80" fmla="*/ 2147483647 w 224"/>
                <a:gd name="T81" fmla="*/ 2147483647 h 181"/>
                <a:gd name="T82" fmla="*/ 2147483647 w 224"/>
                <a:gd name="T83" fmla="*/ 2147483647 h 181"/>
                <a:gd name="T84" fmla="*/ 2147483647 w 224"/>
                <a:gd name="T85" fmla="*/ 2147483647 h 181"/>
                <a:gd name="T86" fmla="*/ 2147483647 w 224"/>
                <a:gd name="T87" fmla="*/ 2147483647 h 181"/>
                <a:gd name="T88" fmla="*/ 2147483647 w 224"/>
                <a:gd name="T89" fmla="*/ 2147483647 h 181"/>
                <a:gd name="T90" fmla="*/ 2147483647 w 224"/>
                <a:gd name="T91" fmla="*/ 2147483647 h 181"/>
                <a:gd name="T92" fmla="*/ 2147483647 w 224"/>
                <a:gd name="T93" fmla="*/ 2147483647 h 181"/>
                <a:gd name="T94" fmla="*/ 2147483647 w 224"/>
                <a:gd name="T95" fmla="*/ 2147483647 h 181"/>
                <a:gd name="T96" fmla="*/ 2147483647 w 224"/>
                <a:gd name="T97" fmla="*/ 2147483647 h 181"/>
                <a:gd name="T98" fmla="*/ 2147483647 w 224"/>
                <a:gd name="T99" fmla="*/ 2147483647 h 181"/>
                <a:gd name="T100" fmla="*/ 2147483647 w 224"/>
                <a:gd name="T101" fmla="*/ 2147483647 h 181"/>
                <a:gd name="T102" fmla="*/ 2147483647 w 224"/>
                <a:gd name="T103" fmla="*/ 2147483647 h 181"/>
                <a:gd name="T104" fmla="*/ 2147483647 w 224"/>
                <a:gd name="T105" fmla="*/ 2147483647 h 181"/>
                <a:gd name="T106" fmla="*/ 2147483647 w 224"/>
                <a:gd name="T107" fmla="*/ 2147483647 h 181"/>
                <a:gd name="T108" fmla="*/ 2147483647 w 224"/>
                <a:gd name="T109" fmla="*/ 2147483647 h 181"/>
                <a:gd name="T110" fmla="*/ 2147483647 w 224"/>
                <a:gd name="T111" fmla="*/ 2147483647 h 181"/>
                <a:gd name="T112" fmla="*/ 2147483647 w 224"/>
                <a:gd name="T113" fmla="*/ 2147483647 h 181"/>
                <a:gd name="T114" fmla="*/ 2147483647 w 224"/>
                <a:gd name="T115" fmla="*/ 2147483647 h 181"/>
                <a:gd name="T116" fmla="*/ 2147483647 w 224"/>
                <a:gd name="T117" fmla="*/ 2147483647 h 1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4"/>
                <a:gd name="T178" fmla="*/ 0 h 181"/>
                <a:gd name="T179" fmla="*/ 224 w 224"/>
                <a:gd name="T180" fmla="*/ 181 h 18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4" h="181">
                  <a:moveTo>
                    <a:pt x="47" y="36"/>
                  </a:moveTo>
                  <a:lnTo>
                    <a:pt x="47" y="30"/>
                  </a:lnTo>
                  <a:lnTo>
                    <a:pt x="47" y="24"/>
                  </a:lnTo>
                  <a:lnTo>
                    <a:pt x="54" y="18"/>
                  </a:lnTo>
                  <a:lnTo>
                    <a:pt x="61" y="18"/>
                  </a:lnTo>
                  <a:lnTo>
                    <a:pt x="61" y="12"/>
                  </a:lnTo>
                  <a:lnTo>
                    <a:pt x="74" y="12"/>
                  </a:lnTo>
                  <a:lnTo>
                    <a:pt x="81" y="12"/>
                  </a:lnTo>
                  <a:lnTo>
                    <a:pt x="88" y="18"/>
                  </a:lnTo>
                  <a:lnTo>
                    <a:pt x="88" y="12"/>
                  </a:lnTo>
                  <a:lnTo>
                    <a:pt x="88" y="6"/>
                  </a:lnTo>
                  <a:lnTo>
                    <a:pt x="88" y="0"/>
                  </a:lnTo>
                  <a:lnTo>
                    <a:pt x="95" y="12"/>
                  </a:lnTo>
                  <a:lnTo>
                    <a:pt x="108" y="6"/>
                  </a:lnTo>
                  <a:lnTo>
                    <a:pt x="108" y="0"/>
                  </a:lnTo>
                  <a:lnTo>
                    <a:pt x="108" y="6"/>
                  </a:lnTo>
                  <a:lnTo>
                    <a:pt x="115" y="6"/>
                  </a:lnTo>
                  <a:lnTo>
                    <a:pt x="115" y="12"/>
                  </a:lnTo>
                  <a:lnTo>
                    <a:pt x="108" y="18"/>
                  </a:lnTo>
                  <a:lnTo>
                    <a:pt x="122" y="18"/>
                  </a:lnTo>
                  <a:lnTo>
                    <a:pt x="135" y="24"/>
                  </a:lnTo>
                  <a:lnTo>
                    <a:pt x="142" y="12"/>
                  </a:lnTo>
                  <a:lnTo>
                    <a:pt x="142" y="6"/>
                  </a:lnTo>
                  <a:lnTo>
                    <a:pt x="149" y="18"/>
                  </a:lnTo>
                  <a:lnTo>
                    <a:pt x="155" y="18"/>
                  </a:lnTo>
                  <a:lnTo>
                    <a:pt x="162" y="24"/>
                  </a:lnTo>
                  <a:lnTo>
                    <a:pt x="162" y="18"/>
                  </a:lnTo>
                  <a:lnTo>
                    <a:pt x="162" y="12"/>
                  </a:lnTo>
                  <a:lnTo>
                    <a:pt x="176" y="18"/>
                  </a:lnTo>
                  <a:lnTo>
                    <a:pt x="176" y="12"/>
                  </a:lnTo>
                  <a:lnTo>
                    <a:pt x="169" y="6"/>
                  </a:lnTo>
                  <a:lnTo>
                    <a:pt x="176" y="0"/>
                  </a:lnTo>
                  <a:lnTo>
                    <a:pt x="182" y="0"/>
                  </a:lnTo>
                  <a:lnTo>
                    <a:pt x="182" y="6"/>
                  </a:lnTo>
                  <a:lnTo>
                    <a:pt x="182" y="12"/>
                  </a:lnTo>
                  <a:lnTo>
                    <a:pt x="189" y="6"/>
                  </a:lnTo>
                  <a:lnTo>
                    <a:pt x="196" y="6"/>
                  </a:lnTo>
                  <a:lnTo>
                    <a:pt x="196" y="0"/>
                  </a:lnTo>
                  <a:lnTo>
                    <a:pt x="209" y="12"/>
                  </a:lnTo>
                  <a:lnTo>
                    <a:pt x="209" y="18"/>
                  </a:lnTo>
                  <a:lnTo>
                    <a:pt x="209" y="24"/>
                  </a:lnTo>
                  <a:lnTo>
                    <a:pt x="216" y="24"/>
                  </a:lnTo>
                  <a:lnTo>
                    <a:pt x="216" y="30"/>
                  </a:lnTo>
                  <a:lnTo>
                    <a:pt x="223" y="30"/>
                  </a:lnTo>
                  <a:lnTo>
                    <a:pt x="216" y="30"/>
                  </a:lnTo>
                  <a:lnTo>
                    <a:pt x="209" y="42"/>
                  </a:lnTo>
                  <a:lnTo>
                    <a:pt x="209" y="48"/>
                  </a:lnTo>
                  <a:lnTo>
                    <a:pt x="203" y="54"/>
                  </a:lnTo>
                  <a:lnTo>
                    <a:pt x="203" y="60"/>
                  </a:lnTo>
                  <a:lnTo>
                    <a:pt x="203" y="66"/>
                  </a:lnTo>
                  <a:lnTo>
                    <a:pt x="203" y="72"/>
                  </a:lnTo>
                  <a:lnTo>
                    <a:pt x="209" y="78"/>
                  </a:lnTo>
                  <a:lnTo>
                    <a:pt x="203" y="84"/>
                  </a:lnTo>
                  <a:lnTo>
                    <a:pt x="203" y="90"/>
                  </a:lnTo>
                  <a:lnTo>
                    <a:pt x="196" y="96"/>
                  </a:lnTo>
                  <a:lnTo>
                    <a:pt x="189" y="96"/>
                  </a:lnTo>
                  <a:lnTo>
                    <a:pt x="176" y="102"/>
                  </a:lnTo>
                  <a:lnTo>
                    <a:pt x="176" y="108"/>
                  </a:lnTo>
                  <a:lnTo>
                    <a:pt x="176" y="114"/>
                  </a:lnTo>
                  <a:lnTo>
                    <a:pt x="169" y="114"/>
                  </a:lnTo>
                  <a:lnTo>
                    <a:pt x="162" y="120"/>
                  </a:lnTo>
                  <a:lnTo>
                    <a:pt x="155" y="120"/>
                  </a:lnTo>
                  <a:lnTo>
                    <a:pt x="155" y="126"/>
                  </a:lnTo>
                  <a:lnTo>
                    <a:pt x="149" y="132"/>
                  </a:lnTo>
                  <a:lnTo>
                    <a:pt x="142" y="138"/>
                  </a:lnTo>
                  <a:lnTo>
                    <a:pt x="149" y="144"/>
                  </a:lnTo>
                  <a:lnTo>
                    <a:pt x="128" y="144"/>
                  </a:lnTo>
                  <a:lnTo>
                    <a:pt x="122" y="144"/>
                  </a:lnTo>
                  <a:lnTo>
                    <a:pt x="108" y="150"/>
                  </a:lnTo>
                  <a:lnTo>
                    <a:pt x="115" y="156"/>
                  </a:lnTo>
                  <a:lnTo>
                    <a:pt x="101" y="162"/>
                  </a:lnTo>
                  <a:lnTo>
                    <a:pt x="101" y="168"/>
                  </a:lnTo>
                  <a:lnTo>
                    <a:pt x="95" y="168"/>
                  </a:lnTo>
                  <a:lnTo>
                    <a:pt x="95" y="174"/>
                  </a:lnTo>
                  <a:lnTo>
                    <a:pt x="88" y="174"/>
                  </a:lnTo>
                  <a:lnTo>
                    <a:pt x="74" y="180"/>
                  </a:lnTo>
                  <a:lnTo>
                    <a:pt x="68" y="180"/>
                  </a:lnTo>
                  <a:lnTo>
                    <a:pt x="68" y="174"/>
                  </a:lnTo>
                  <a:lnTo>
                    <a:pt x="61" y="180"/>
                  </a:lnTo>
                  <a:lnTo>
                    <a:pt x="61" y="174"/>
                  </a:lnTo>
                  <a:lnTo>
                    <a:pt x="54" y="168"/>
                  </a:lnTo>
                  <a:lnTo>
                    <a:pt x="54" y="174"/>
                  </a:lnTo>
                  <a:lnTo>
                    <a:pt x="47" y="174"/>
                  </a:lnTo>
                  <a:lnTo>
                    <a:pt x="41" y="174"/>
                  </a:lnTo>
                  <a:lnTo>
                    <a:pt x="34" y="168"/>
                  </a:lnTo>
                  <a:lnTo>
                    <a:pt x="27" y="168"/>
                  </a:lnTo>
                  <a:lnTo>
                    <a:pt x="14" y="168"/>
                  </a:lnTo>
                  <a:lnTo>
                    <a:pt x="20" y="168"/>
                  </a:lnTo>
                  <a:lnTo>
                    <a:pt x="14" y="162"/>
                  </a:lnTo>
                  <a:lnTo>
                    <a:pt x="7" y="162"/>
                  </a:lnTo>
                  <a:lnTo>
                    <a:pt x="0" y="156"/>
                  </a:lnTo>
                  <a:lnTo>
                    <a:pt x="7" y="150"/>
                  </a:lnTo>
                  <a:lnTo>
                    <a:pt x="7" y="144"/>
                  </a:lnTo>
                  <a:lnTo>
                    <a:pt x="14" y="144"/>
                  </a:lnTo>
                  <a:lnTo>
                    <a:pt x="14" y="132"/>
                  </a:lnTo>
                  <a:lnTo>
                    <a:pt x="20" y="138"/>
                  </a:lnTo>
                  <a:lnTo>
                    <a:pt x="20" y="144"/>
                  </a:lnTo>
                  <a:lnTo>
                    <a:pt x="27" y="144"/>
                  </a:lnTo>
                  <a:lnTo>
                    <a:pt x="34" y="138"/>
                  </a:lnTo>
                  <a:lnTo>
                    <a:pt x="34" y="126"/>
                  </a:lnTo>
                  <a:lnTo>
                    <a:pt x="27" y="120"/>
                  </a:lnTo>
                  <a:lnTo>
                    <a:pt x="27" y="114"/>
                  </a:lnTo>
                  <a:lnTo>
                    <a:pt x="34" y="108"/>
                  </a:lnTo>
                  <a:lnTo>
                    <a:pt x="41" y="102"/>
                  </a:lnTo>
                  <a:lnTo>
                    <a:pt x="47" y="102"/>
                  </a:lnTo>
                  <a:lnTo>
                    <a:pt x="41" y="96"/>
                  </a:lnTo>
                  <a:lnTo>
                    <a:pt x="41" y="84"/>
                  </a:lnTo>
                  <a:lnTo>
                    <a:pt x="34" y="84"/>
                  </a:lnTo>
                  <a:lnTo>
                    <a:pt x="27" y="84"/>
                  </a:lnTo>
                  <a:lnTo>
                    <a:pt x="27" y="78"/>
                  </a:lnTo>
                  <a:lnTo>
                    <a:pt x="20" y="78"/>
                  </a:lnTo>
                  <a:lnTo>
                    <a:pt x="27" y="72"/>
                  </a:lnTo>
                  <a:lnTo>
                    <a:pt x="27" y="66"/>
                  </a:lnTo>
                  <a:lnTo>
                    <a:pt x="34" y="66"/>
                  </a:lnTo>
                  <a:lnTo>
                    <a:pt x="34" y="60"/>
                  </a:lnTo>
                  <a:lnTo>
                    <a:pt x="41" y="54"/>
                  </a:lnTo>
                  <a:lnTo>
                    <a:pt x="41" y="42"/>
                  </a:lnTo>
                  <a:lnTo>
                    <a:pt x="47" y="42"/>
                  </a:lnTo>
                  <a:lnTo>
                    <a:pt x="47" y="36"/>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408" name="Freeform 70"/>
            <p:cNvSpPr>
              <a:spLocks/>
            </p:cNvSpPr>
            <p:nvPr/>
          </p:nvSpPr>
          <p:spPr bwMode="auto">
            <a:xfrm>
              <a:off x="5144810" y="2681915"/>
              <a:ext cx="312078" cy="354365"/>
            </a:xfrm>
            <a:custGeom>
              <a:avLst/>
              <a:gdLst>
                <a:gd name="T0" fmla="*/ 2147483647 w 197"/>
                <a:gd name="T1" fmla="*/ 2147483647 h 223"/>
                <a:gd name="T2" fmla="*/ 2147483647 w 197"/>
                <a:gd name="T3" fmla="*/ 2147483647 h 223"/>
                <a:gd name="T4" fmla="*/ 2147483647 w 197"/>
                <a:gd name="T5" fmla="*/ 2147483647 h 223"/>
                <a:gd name="T6" fmla="*/ 2147483647 w 197"/>
                <a:gd name="T7" fmla="*/ 2147483647 h 223"/>
                <a:gd name="T8" fmla="*/ 2147483647 w 197"/>
                <a:gd name="T9" fmla="*/ 2147483647 h 223"/>
                <a:gd name="T10" fmla="*/ 2147483647 w 197"/>
                <a:gd name="T11" fmla="*/ 2147483647 h 223"/>
                <a:gd name="T12" fmla="*/ 2147483647 w 197"/>
                <a:gd name="T13" fmla="*/ 2147483647 h 223"/>
                <a:gd name="T14" fmla="*/ 2147483647 w 197"/>
                <a:gd name="T15" fmla="*/ 2147483647 h 223"/>
                <a:gd name="T16" fmla="*/ 2147483647 w 197"/>
                <a:gd name="T17" fmla="*/ 2147483647 h 223"/>
                <a:gd name="T18" fmla="*/ 2147483647 w 197"/>
                <a:gd name="T19" fmla="*/ 2147483647 h 223"/>
                <a:gd name="T20" fmla="*/ 2147483647 w 197"/>
                <a:gd name="T21" fmla="*/ 2147483647 h 223"/>
                <a:gd name="T22" fmla="*/ 2147483647 w 197"/>
                <a:gd name="T23" fmla="*/ 2147483647 h 223"/>
                <a:gd name="T24" fmla="*/ 2147483647 w 197"/>
                <a:gd name="T25" fmla="*/ 2147483647 h 223"/>
                <a:gd name="T26" fmla="*/ 2147483647 w 197"/>
                <a:gd name="T27" fmla="*/ 2147483647 h 223"/>
                <a:gd name="T28" fmla="*/ 2147483647 w 197"/>
                <a:gd name="T29" fmla="*/ 2147483647 h 223"/>
                <a:gd name="T30" fmla="*/ 2147483647 w 197"/>
                <a:gd name="T31" fmla="*/ 2147483647 h 223"/>
                <a:gd name="T32" fmla="*/ 2147483647 w 197"/>
                <a:gd name="T33" fmla="*/ 2147483647 h 223"/>
                <a:gd name="T34" fmla="*/ 2147483647 w 197"/>
                <a:gd name="T35" fmla="*/ 2147483647 h 223"/>
                <a:gd name="T36" fmla="*/ 2147483647 w 197"/>
                <a:gd name="T37" fmla="*/ 2147483647 h 223"/>
                <a:gd name="T38" fmla="*/ 2147483647 w 197"/>
                <a:gd name="T39" fmla="*/ 2147483647 h 223"/>
                <a:gd name="T40" fmla="*/ 2147483647 w 197"/>
                <a:gd name="T41" fmla="*/ 2147483647 h 223"/>
                <a:gd name="T42" fmla="*/ 2147483647 w 197"/>
                <a:gd name="T43" fmla="*/ 2147483647 h 223"/>
                <a:gd name="T44" fmla="*/ 2147483647 w 197"/>
                <a:gd name="T45" fmla="*/ 2147483647 h 223"/>
                <a:gd name="T46" fmla="*/ 2147483647 w 197"/>
                <a:gd name="T47" fmla="*/ 2147483647 h 223"/>
                <a:gd name="T48" fmla="*/ 2147483647 w 197"/>
                <a:gd name="T49" fmla="*/ 2147483647 h 223"/>
                <a:gd name="T50" fmla="*/ 2147483647 w 197"/>
                <a:gd name="T51" fmla="*/ 2147483647 h 223"/>
                <a:gd name="T52" fmla="*/ 2147483647 w 197"/>
                <a:gd name="T53" fmla="*/ 2147483647 h 223"/>
                <a:gd name="T54" fmla="*/ 2147483647 w 197"/>
                <a:gd name="T55" fmla="*/ 2147483647 h 223"/>
                <a:gd name="T56" fmla="*/ 2147483647 w 197"/>
                <a:gd name="T57" fmla="*/ 2147483647 h 223"/>
                <a:gd name="T58" fmla="*/ 2147483647 w 197"/>
                <a:gd name="T59" fmla="*/ 2147483647 h 223"/>
                <a:gd name="T60" fmla="*/ 2147483647 w 197"/>
                <a:gd name="T61" fmla="*/ 2147483647 h 223"/>
                <a:gd name="T62" fmla="*/ 2147483647 w 197"/>
                <a:gd name="T63" fmla="*/ 2147483647 h 223"/>
                <a:gd name="T64" fmla="*/ 2147483647 w 197"/>
                <a:gd name="T65" fmla="*/ 2147483647 h 223"/>
                <a:gd name="T66" fmla="*/ 2147483647 w 197"/>
                <a:gd name="T67" fmla="*/ 2147483647 h 223"/>
                <a:gd name="T68" fmla="*/ 2147483647 w 197"/>
                <a:gd name="T69" fmla="*/ 2147483647 h 223"/>
                <a:gd name="T70" fmla="*/ 2147483647 w 197"/>
                <a:gd name="T71" fmla="*/ 2147483647 h 223"/>
                <a:gd name="T72" fmla="*/ 2147483647 w 197"/>
                <a:gd name="T73" fmla="*/ 2147483647 h 223"/>
                <a:gd name="T74" fmla="*/ 2147483647 w 197"/>
                <a:gd name="T75" fmla="*/ 2147483647 h 223"/>
                <a:gd name="T76" fmla="*/ 2147483647 w 197"/>
                <a:gd name="T77" fmla="*/ 2147483647 h 223"/>
                <a:gd name="T78" fmla="*/ 2147483647 w 197"/>
                <a:gd name="T79" fmla="*/ 2147483647 h 223"/>
                <a:gd name="T80" fmla="*/ 2147483647 w 197"/>
                <a:gd name="T81" fmla="*/ 2147483647 h 223"/>
                <a:gd name="T82" fmla="*/ 2147483647 w 197"/>
                <a:gd name="T83" fmla="*/ 2147483647 h 223"/>
                <a:gd name="T84" fmla="*/ 2147483647 w 197"/>
                <a:gd name="T85" fmla="*/ 2147483647 h 223"/>
                <a:gd name="T86" fmla="*/ 2147483647 w 197"/>
                <a:gd name="T87" fmla="*/ 2147483647 h 223"/>
                <a:gd name="T88" fmla="*/ 2147483647 w 197"/>
                <a:gd name="T89" fmla="*/ 2147483647 h 223"/>
                <a:gd name="T90" fmla="*/ 2147483647 w 197"/>
                <a:gd name="T91" fmla="*/ 2147483647 h 223"/>
                <a:gd name="T92" fmla="*/ 2147483647 w 197"/>
                <a:gd name="T93" fmla="*/ 2147483647 h 223"/>
                <a:gd name="T94" fmla="*/ 2147483647 w 197"/>
                <a:gd name="T95" fmla="*/ 2147483647 h 223"/>
                <a:gd name="T96" fmla="*/ 2147483647 w 197"/>
                <a:gd name="T97" fmla="*/ 2147483647 h 223"/>
                <a:gd name="T98" fmla="*/ 2147483647 w 197"/>
                <a:gd name="T99" fmla="*/ 2147483647 h 223"/>
                <a:gd name="T100" fmla="*/ 2147483647 w 197"/>
                <a:gd name="T101" fmla="*/ 2147483647 h 223"/>
                <a:gd name="T102" fmla="*/ 0 w 197"/>
                <a:gd name="T103" fmla="*/ 2147483647 h 223"/>
                <a:gd name="T104" fmla="*/ 0 w 197"/>
                <a:gd name="T105" fmla="*/ 2147483647 h 223"/>
                <a:gd name="T106" fmla="*/ 2147483647 w 197"/>
                <a:gd name="T107" fmla="*/ 0 h 223"/>
                <a:gd name="T108" fmla="*/ 2147483647 w 197"/>
                <a:gd name="T109" fmla="*/ 2147483647 h 223"/>
                <a:gd name="T110" fmla="*/ 2147483647 w 197"/>
                <a:gd name="T111" fmla="*/ 0 h 223"/>
                <a:gd name="T112" fmla="*/ 2147483647 w 197"/>
                <a:gd name="T113" fmla="*/ 2147483647 h 223"/>
                <a:gd name="T114" fmla="*/ 2147483647 w 197"/>
                <a:gd name="T115" fmla="*/ 2147483647 h 223"/>
                <a:gd name="T116" fmla="*/ 2147483647 w 197"/>
                <a:gd name="T117" fmla="*/ 2147483647 h 223"/>
                <a:gd name="T118" fmla="*/ 2147483647 w 197"/>
                <a:gd name="T119" fmla="*/ 2147483647 h 223"/>
                <a:gd name="T120" fmla="*/ 2147483647 w 197"/>
                <a:gd name="T121" fmla="*/ 2147483647 h 22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7"/>
                <a:gd name="T184" fmla="*/ 0 h 223"/>
                <a:gd name="T185" fmla="*/ 197 w 197"/>
                <a:gd name="T186" fmla="*/ 223 h 22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7" h="223">
                  <a:moveTo>
                    <a:pt x="88" y="24"/>
                  </a:moveTo>
                  <a:lnTo>
                    <a:pt x="95" y="12"/>
                  </a:lnTo>
                  <a:lnTo>
                    <a:pt x="95" y="6"/>
                  </a:lnTo>
                  <a:lnTo>
                    <a:pt x="101" y="6"/>
                  </a:lnTo>
                  <a:lnTo>
                    <a:pt x="108" y="6"/>
                  </a:lnTo>
                  <a:lnTo>
                    <a:pt x="115" y="12"/>
                  </a:lnTo>
                  <a:lnTo>
                    <a:pt x="122" y="24"/>
                  </a:lnTo>
                  <a:lnTo>
                    <a:pt x="128" y="30"/>
                  </a:lnTo>
                  <a:lnTo>
                    <a:pt x="135" y="36"/>
                  </a:lnTo>
                  <a:lnTo>
                    <a:pt x="142" y="36"/>
                  </a:lnTo>
                  <a:lnTo>
                    <a:pt x="155" y="30"/>
                  </a:lnTo>
                  <a:lnTo>
                    <a:pt x="162" y="36"/>
                  </a:lnTo>
                  <a:lnTo>
                    <a:pt x="162" y="42"/>
                  </a:lnTo>
                  <a:lnTo>
                    <a:pt x="162" y="48"/>
                  </a:lnTo>
                  <a:lnTo>
                    <a:pt x="169" y="48"/>
                  </a:lnTo>
                  <a:lnTo>
                    <a:pt x="162" y="60"/>
                  </a:lnTo>
                  <a:lnTo>
                    <a:pt x="155" y="54"/>
                  </a:lnTo>
                  <a:lnTo>
                    <a:pt x="155" y="60"/>
                  </a:lnTo>
                  <a:lnTo>
                    <a:pt x="155" y="66"/>
                  </a:lnTo>
                  <a:lnTo>
                    <a:pt x="149" y="60"/>
                  </a:lnTo>
                  <a:lnTo>
                    <a:pt x="142" y="66"/>
                  </a:lnTo>
                  <a:lnTo>
                    <a:pt x="149" y="72"/>
                  </a:lnTo>
                  <a:lnTo>
                    <a:pt x="142" y="78"/>
                  </a:lnTo>
                  <a:lnTo>
                    <a:pt x="149" y="78"/>
                  </a:lnTo>
                  <a:lnTo>
                    <a:pt x="149" y="84"/>
                  </a:lnTo>
                  <a:lnTo>
                    <a:pt x="142" y="90"/>
                  </a:lnTo>
                  <a:lnTo>
                    <a:pt x="149" y="96"/>
                  </a:lnTo>
                  <a:lnTo>
                    <a:pt x="149" y="102"/>
                  </a:lnTo>
                  <a:lnTo>
                    <a:pt x="155" y="102"/>
                  </a:lnTo>
                  <a:lnTo>
                    <a:pt x="149" y="108"/>
                  </a:lnTo>
                  <a:lnTo>
                    <a:pt x="155" y="108"/>
                  </a:lnTo>
                  <a:lnTo>
                    <a:pt x="155" y="114"/>
                  </a:lnTo>
                  <a:lnTo>
                    <a:pt x="162" y="108"/>
                  </a:lnTo>
                  <a:lnTo>
                    <a:pt x="169" y="114"/>
                  </a:lnTo>
                  <a:lnTo>
                    <a:pt x="176" y="114"/>
                  </a:lnTo>
                  <a:lnTo>
                    <a:pt x="182" y="126"/>
                  </a:lnTo>
                  <a:lnTo>
                    <a:pt x="182" y="132"/>
                  </a:lnTo>
                  <a:lnTo>
                    <a:pt x="189" y="132"/>
                  </a:lnTo>
                  <a:lnTo>
                    <a:pt x="189" y="138"/>
                  </a:lnTo>
                  <a:lnTo>
                    <a:pt x="196" y="144"/>
                  </a:lnTo>
                  <a:lnTo>
                    <a:pt x="189" y="144"/>
                  </a:lnTo>
                  <a:lnTo>
                    <a:pt x="182" y="150"/>
                  </a:lnTo>
                  <a:lnTo>
                    <a:pt x="182" y="156"/>
                  </a:lnTo>
                  <a:lnTo>
                    <a:pt x="176" y="162"/>
                  </a:lnTo>
                  <a:lnTo>
                    <a:pt x="189" y="168"/>
                  </a:lnTo>
                  <a:lnTo>
                    <a:pt x="189" y="174"/>
                  </a:lnTo>
                  <a:lnTo>
                    <a:pt x="189" y="180"/>
                  </a:lnTo>
                  <a:lnTo>
                    <a:pt x="182" y="180"/>
                  </a:lnTo>
                  <a:lnTo>
                    <a:pt x="176" y="180"/>
                  </a:lnTo>
                  <a:lnTo>
                    <a:pt x="169" y="186"/>
                  </a:lnTo>
                  <a:lnTo>
                    <a:pt x="176" y="186"/>
                  </a:lnTo>
                  <a:lnTo>
                    <a:pt x="176" y="198"/>
                  </a:lnTo>
                  <a:lnTo>
                    <a:pt x="169" y="204"/>
                  </a:lnTo>
                  <a:lnTo>
                    <a:pt x="162" y="204"/>
                  </a:lnTo>
                  <a:lnTo>
                    <a:pt x="149" y="204"/>
                  </a:lnTo>
                  <a:lnTo>
                    <a:pt x="142" y="210"/>
                  </a:lnTo>
                  <a:lnTo>
                    <a:pt x="142" y="204"/>
                  </a:lnTo>
                  <a:lnTo>
                    <a:pt x="128" y="210"/>
                  </a:lnTo>
                  <a:lnTo>
                    <a:pt x="128" y="216"/>
                  </a:lnTo>
                  <a:lnTo>
                    <a:pt x="122" y="216"/>
                  </a:lnTo>
                  <a:lnTo>
                    <a:pt x="122" y="222"/>
                  </a:lnTo>
                  <a:lnTo>
                    <a:pt x="122" y="216"/>
                  </a:lnTo>
                  <a:lnTo>
                    <a:pt x="115" y="216"/>
                  </a:lnTo>
                  <a:lnTo>
                    <a:pt x="101" y="210"/>
                  </a:lnTo>
                  <a:lnTo>
                    <a:pt x="108" y="204"/>
                  </a:lnTo>
                  <a:lnTo>
                    <a:pt x="101" y="204"/>
                  </a:lnTo>
                  <a:lnTo>
                    <a:pt x="101" y="198"/>
                  </a:lnTo>
                  <a:lnTo>
                    <a:pt x="108" y="198"/>
                  </a:lnTo>
                  <a:lnTo>
                    <a:pt x="108" y="186"/>
                  </a:lnTo>
                  <a:lnTo>
                    <a:pt x="101" y="186"/>
                  </a:lnTo>
                  <a:lnTo>
                    <a:pt x="108" y="180"/>
                  </a:lnTo>
                  <a:lnTo>
                    <a:pt x="108" y="174"/>
                  </a:lnTo>
                  <a:lnTo>
                    <a:pt x="108" y="168"/>
                  </a:lnTo>
                  <a:lnTo>
                    <a:pt x="115" y="168"/>
                  </a:lnTo>
                  <a:lnTo>
                    <a:pt x="108" y="162"/>
                  </a:lnTo>
                  <a:lnTo>
                    <a:pt x="101" y="168"/>
                  </a:lnTo>
                  <a:lnTo>
                    <a:pt x="95" y="168"/>
                  </a:lnTo>
                  <a:lnTo>
                    <a:pt x="81" y="168"/>
                  </a:lnTo>
                  <a:lnTo>
                    <a:pt x="81" y="162"/>
                  </a:lnTo>
                  <a:lnTo>
                    <a:pt x="74" y="162"/>
                  </a:lnTo>
                  <a:lnTo>
                    <a:pt x="68" y="156"/>
                  </a:lnTo>
                  <a:lnTo>
                    <a:pt x="74" y="144"/>
                  </a:lnTo>
                  <a:lnTo>
                    <a:pt x="61" y="144"/>
                  </a:lnTo>
                  <a:lnTo>
                    <a:pt x="61" y="138"/>
                  </a:lnTo>
                  <a:lnTo>
                    <a:pt x="61" y="132"/>
                  </a:lnTo>
                  <a:lnTo>
                    <a:pt x="61" y="126"/>
                  </a:lnTo>
                  <a:lnTo>
                    <a:pt x="61" y="120"/>
                  </a:lnTo>
                  <a:lnTo>
                    <a:pt x="54" y="120"/>
                  </a:lnTo>
                  <a:lnTo>
                    <a:pt x="61" y="114"/>
                  </a:lnTo>
                  <a:lnTo>
                    <a:pt x="61" y="108"/>
                  </a:lnTo>
                  <a:lnTo>
                    <a:pt x="54" y="108"/>
                  </a:lnTo>
                  <a:lnTo>
                    <a:pt x="54" y="96"/>
                  </a:lnTo>
                  <a:lnTo>
                    <a:pt x="54" y="90"/>
                  </a:lnTo>
                  <a:lnTo>
                    <a:pt x="54" y="84"/>
                  </a:lnTo>
                  <a:lnTo>
                    <a:pt x="54" y="72"/>
                  </a:lnTo>
                  <a:lnTo>
                    <a:pt x="61" y="72"/>
                  </a:lnTo>
                  <a:lnTo>
                    <a:pt x="61" y="66"/>
                  </a:lnTo>
                  <a:lnTo>
                    <a:pt x="61" y="60"/>
                  </a:lnTo>
                  <a:lnTo>
                    <a:pt x="47" y="60"/>
                  </a:lnTo>
                  <a:lnTo>
                    <a:pt x="34" y="66"/>
                  </a:lnTo>
                  <a:lnTo>
                    <a:pt x="20" y="72"/>
                  </a:lnTo>
                  <a:lnTo>
                    <a:pt x="7" y="78"/>
                  </a:lnTo>
                  <a:lnTo>
                    <a:pt x="0" y="48"/>
                  </a:lnTo>
                  <a:lnTo>
                    <a:pt x="0" y="42"/>
                  </a:lnTo>
                  <a:lnTo>
                    <a:pt x="0" y="24"/>
                  </a:lnTo>
                  <a:lnTo>
                    <a:pt x="0" y="12"/>
                  </a:lnTo>
                  <a:lnTo>
                    <a:pt x="0" y="6"/>
                  </a:lnTo>
                  <a:lnTo>
                    <a:pt x="7" y="0"/>
                  </a:lnTo>
                  <a:lnTo>
                    <a:pt x="14" y="0"/>
                  </a:lnTo>
                  <a:lnTo>
                    <a:pt x="20" y="6"/>
                  </a:lnTo>
                  <a:lnTo>
                    <a:pt x="27" y="6"/>
                  </a:lnTo>
                  <a:lnTo>
                    <a:pt x="34" y="0"/>
                  </a:lnTo>
                  <a:lnTo>
                    <a:pt x="41" y="0"/>
                  </a:lnTo>
                  <a:lnTo>
                    <a:pt x="47" y="6"/>
                  </a:lnTo>
                  <a:lnTo>
                    <a:pt x="41" y="12"/>
                  </a:lnTo>
                  <a:lnTo>
                    <a:pt x="47" y="18"/>
                  </a:lnTo>
                  <a:lnTo>
                    <a:pt x="54" y="18"/>
                  </a:lnTo>
                  <a:lnTo>
                    <a:pt x="61" y="24"/>
                  </a:lnTo>
                  <a:lnTo>
                    <a:pt x="68" y="18"/>
                  </a:lnTo>
                  <a:lnTo>
                    <a:pt x="74" y="24"/>
                  </a:lnTo>
                  <a:lnTo>
                    <a:pt x="81" y="18"/>
                  </a:lnTo>
                  <a:lnTo>
                    <a:pt x="88" y="24"/>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409" name="Freeform 71"/>
            <p:cNvSpPr>
              <a:spLocks/>
            </p:cNvSpPr>
            <p:nvPr/>
          </p:nvSpPr>
          <p:spPr bwMode="auto">
            <a:xfrm>
              <a:off x="5284707" y="2521809"/>
              <a:ext cx="182941" cy="181453"/>
            </a:xfrm>
            <a:custGeom>
              <a:avLst/>
              <a:gdLst>
                <a:gd name="T0" fmla="*/ 2147483647 w 115"/>
                <a:gd name="T1" fmla="*/ 2147483647 h 115"/>
                <a:gd name="T2" fmla="*/ 2147483647 w 115"/>
                <a:gd name="T3" fmla="*/ 2147483647 h 115"/>
                <a:gd name="T4" fmla="*/ 0 w 115"/>
                <a:gd name="T5" fmla="*/ 2147483647 h 115"/>
                <a:gd name="T6" fmla="*/ 0 w 115"/>
                <a:gd name="T7" fmla="*/ 2147483647 h 115"/>
                <a:gd name="T8" fmla="*/ 0 w 115"/>
                <a:gd name="T9" fmla="*/ 0 h 115"/>
                <a:gd name="T10" fmla="*/ 2147483647 w 115"/>
                <a:gd name="T11" fmla="*/ 0 h 115"/>
                <a:gd name="T12" fmla="*/ 2147483647 w 115"/>
                <a:gd name="T13" fmla="*/ 0 h 115"/>
                <a:gd name="T14" fmla="*/ 2147483647 w 115"/>
                <a:gd name="T15" fmla="*/ 0 h 115"/>
                <a:gd name="T16" fmla="*/ 2147483647 w 115"/>
                <a:gd name="T17" fmla="*/ 0 h 115"/>
                <a:gd name="T18" fmla="*/ 2147483647 w 115"/>
                <a:gd name="T19" fmla="*/ 2147483647 h 115"/>
                <a:gd name="T20" fmla="*/ 2147483647 w 115"/>
                <a:gd name="T21" fmla="*/ 2147483647 h 115"/>
                <a:gd name="T22" fmla="*/ 2147483647 w 115"/>
                <a:gd name="T23" fmla="*/ 2147483647 h 115"/>
                <a:gd name="T24" fmla="*/ 2147483647 w 115"/>
                <a:gd name="T25" fmla="*/ 2147483647 h 115"/>
                <a:gd name="T26" fmla="*/ 2147483647 w 115"/>
                <a:gd name="T27" fmla="*/ 2147483647 h 115"/>
                <a:gd name="T28" fmla="*/ 2147483647 w 115"/>
                <a:gd name="T29" fmla="*/ 2147483647 h 115"/>
                <a:gd name="T30" fmla="*/ 2147483647 w 115"/>
                <a:gd name="T31" fmla="*/ 2147483647 h 115"/>
                <a:gd name="T32" fmla="*/ 2147483647 w 115"/>
                <a:gd name="T33" fmla="*/ 2147483647 h 115"/>
                <a:gd name="T34" fmla="*/ 2147483647 w 115"/>
                <a:gd name="T35" fmla="*/ 0 h 115"/>
                <a:gd name="T36" fmla="*/ 2147483647 w 115"/>
                <a:gd name="T37" fmla="*/ 2147483647 h 115"/>
                <a:gd name="T38" fmla="*/ 2147483647 w 115"/>
                <a:gd name="T39" fmla="*/ 2147483647 h 115"/>
                <a:gd name="T40" fmla="*/ 2147483647 w 115"/>
                <a:gd name="T41" fmla="*/ 2147483647 h 115"/>
                <a:gd name="T42" fmla="*/ 2147483647 w 115"/>
                <a:gd name="T43" fmla="*/ 2147483647 h 115"/>
                <a:gd name="T44" fmla="*/ 2147483647 w 115"/>
                <a:gd name="T45" fmla="*/ 2147483647 h 115"/>
                <a:gd name="T46" fmla="*/ 2147483647 w 115"/>
                <a:gd name="T47" fmla="*/ 2147483647 h 115"/>
                <a:gd name="T48" fmla="*/ 2147483647 w 115"/>
                <a:gd name="T49" fmla="*/ 2147483647 h 115"/>
                <a:gd name="T50" fmla="*/ 2147483647 w 115"/>
                <a:gd name="T51" fmla="*/ 2147483647 h 115"/>
                <a:gd name="T52" fmla="*/ 2147483647 w 115"/>
                <a:gd name="T53" fmla="*/ 2147483647 h 115"/>
                <a:gd name="T54" fmla="*/ 2147483647 w 115"/>
                <a:gd name="T55" fmla="*/ 2147483647 h 115"/>
                <a:gd name="T56" fmla="*/ 2147483647 w 115"/>
                <a:gd name="T57" fmla="*/ 2147483647 h 115"/>
                <a:gd name="T58" fmla="*/ 2147483647 w 115"/>
                <a:gd name="T59" fmla="*/ 2147483647 h 115"/>
                <a:gd name="T60" fmla="*/ 2147483647 w 115"/>
                <a:gd name="T61" fmla="*/ 2147483647 h 115"/>
                <a:gd name="T62" fmla="*/ 2147483647 w 115"/>
                <a:gd name="T63" fmla="*/ 2147483647 h 115"/>
                <a:gd name="T64" fmla="*/ 2147483647 w 115"/>
                <a:gd name="T65" fmla="*/ 2147483647 h 115"/>
                <a:gd name="T66" fmla="*/ 2147483647 w 115"/>
                <a:gd name="T67" fmla="*/ 2147483647 h 115"/>
                <a:gd name="T68" fmla="*/ 2147483647 w 115"/>
                <a:gd name="T69" fmla="*/ 2147483647 h 115"/>
                <a:gd name="T70" fmla="*/ 2147483647 w 115"/>
                <a:gd name="T71" fmla="*/ 2147483647 h 115"/>
                <a:gd name="T72" fmla="*/ 2147483647 w 115"/>
                <a:gd name="T73" fmla="*/ 2147483647 h 115"/>
                <a:gd name="T74" fmla="*/ 2147483647 w 115"/>
                <a:gd name="T75" fmla="*/ 2147483647 h 115"/>
                <a:gd name="T76" fmla="*/ 2147483647 w 115"/>
                <a:gd name="T77" fmla="*/ 2147483647 h 115"/>
                <a:gd name="T78" fmla="*/ 2147483647 w 115"/>
                <a:gd name="T79" fmla="*/ 2147483647 h 115"/>
                <a:gd name="T80" fmla="*/ 2147483647 w 115"/>
                <a:gd name="T81" fmla="*/ 2147483647 h 115"/>
                <a:gd name="T82" fmla="*/ 2147483647 w 115"/>
                <a:gd name="T83" fmla="*/ 2147483647 h 115"/>
                <a:gd name="T84" fmla="*/ 2147483647 w 115"/>
                <a:gd name="T85" fmla="*/ 2147483647 h 115"/>
                <a:gd name="T86" fmla="*/ 2147483647 w 115"/>
                <a:gd name="T87" fmla="*/ 2147483647 h 115"/>
                <a:gd name="T88" fmla="*/ 2147483647 w 115"/>
                <a:gd name="T89" fmla="*/ 2147483647 h 115"/>
                <a:gd name="T90" fmla="*/ 2147483647 w 115"/>
                <a:gd name="T91" fmla="*/ 2147483647 h 115"/>
                <a:gd name="T92" fmla="*/ 2147483647 w 115"/>
                <a:gd name="T93" fmla="*/ 2147483647 h 115"/>
                <a:gd name="T94" fmla="*/ 2147483647 w 115"/>
                <a:gd name="T95" fmla="*/ 2147483647 h 115"/>
                <a:gd name="T96" fmla="*/ 2147483647 w 115"/>
                <a:gd name="T97" fmla="*/ 2147483647 h 115"/>
                <a:gd name="T98" fmla="*/ 2147483647 w 115"/>
                <a:gd name="T99" fmla="*/ 2147483647 h 115"/>
                <a:gd name="T100" fmla="*/ 2147483647 w 115"/>
                <a:gd name="T101" fmla="*/ 2147483647 h 115"/>
                <a:gd name="T102" fmla="*/ 2147483647 w 115"/>
                <a:gd name="T103" fmla="*/ 2147483647 h 115"/>
                <a:gd name="T104" fmla="*/ 2147483647 w 115"/>
                <a:gd name="T105" fmla="*/ 2147483647 h 115"/>
                <a:gd name="T106" fmla="*/ 2147483647 w 115"/>
                <a:gd name="T107" fmla="*/ 2147483647 h 115"/>
                <a:gd name="T108" fmla="*/ 2147483647 w 115"/>
                <a:gd name="T109" fmla="*/ 2147483647 h 115"/>
                <a:gd name="T110" fmla="*/ 2147483647 w 115"/>
                <a:gd name="T111" fmla="*/ 2147483647 h 115"/>
                <a:gd name="T112" fmla="*/ 2147483647 w 115"/>
                <a:gd name="T113" fmla="*/ 2147483647 h 115"/>
                <a:gd name="T114" fmla="*/ 2147483647 w 115"/>
                <a:gd name="T115" fmla="*/ 2147483647 h 11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5"/>
                <a:gd name="T175" fmla="*/ 0 h 115"/>
                <a:gd name="T176" fmla="*/ 115 w 115"/>
                <a:gd name="T177" fmla="*/ 115 h 11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5" h="115">
                  <a:moveTo>
                    <a:pt x="13" y="12"/>
                  </a:moveTo>
                  <a:lnTo>
                    <a:pt x="7" y="12"/>
                  </a:lnTo>
                  <a:lnTo>
                    <a:pt x="0" y="12"/>
                  </a:lnTo>
                  <a:lnTo>
                    <a:pt x="0" y="6"/>
                  </a:lnTo>
                  <a:lnTo>
                    <a:pt x="0" y="0"/>
                  </a:lnTo>
                  <a:lnTo>
                    <a:pt x="7" y="0"/>
                  </a:lnTo>
                  <a:lnTo>
                    <a:pt x="13" y="0"/>
                  </a:lnTo>
                  <a:lnTo>
                    <a:pt x="20" y="0"/>
                  </a:lnTo>
                  <a:lnTo>
                    <a:pt x="34" y="0"/>
                  </a:lnTo>
                  <a:lnTo>
                    <a:pt x="40" y="6"/>
                  </a:lnTo>
                  <a:lnTo>
                    <a:pt x="47" y="12"/>
                  </a:lnTo>
                  <a:lnTo>
                    <a:pt x="54" y="12"/>
                  </a:lnTo>
                  <a:lnTo>
                    <a:pt x="60" y="12"/>
                  </a:lnTo>
                  <a:lnTo>
                    <a:pt x="67" y="12"/>
                  </a:lnTo>
                  <a:lnTo>
                    <a:pt x="74" y="18"/>
                  </a:lnTo>
                  <a:lnTo>
                    <a:pt x="74" y="24"/>
                  </a:lnTo>
                  <a:lnTo>
                    <a:pt x="87" y="12"/>
                  </a:lnTo>
                  <a:lnTo>
                    <a:pt x="94" y="0"/>
                  </a:lnTo>
                  <a:lnTo>
                    <a:pt x="101" y="6"/>
                  </a:lnTo>
                  <a:lnTo>
                    <a:pt x="94" y="12"/>
                  </a:lnTo>
                  <a:lnTo>
                    <a:pt x="101" y="12"/>
                  </a:lnTo>
                  <a:lnTo>
                    <a:pt x="107" y="18"/>
                  </a:lnTo>
                  <a:lnTo>
                    <a:pt x="107" y="24"/>
                  </a:lnTo>
                  <a:lnTo>
                    <a:pt x="107" y="36"/>
                  </a:lnTo>
                  <a:lnTo>
                    <a:pt x="101" y="42"/>
                  </a:lnTo>
                  <a:lnTo>
                    <a:pt x="101" y="48"/>
                  </a:lnTo>
                  <a:lnTo>
                    <a:pt x="107" y="48"/>
                  </a:lnTo>
                  <a:lnTo>
                    <a:pt x="114" y="48"/>
                  </a:lnTo>
                  <a:lnTo>
                    <a:pt x="107" y="54"/>
                  </a:lnTo>
                  <a:lnTo>
                    <a:pt x="101" y="66"/>
                  </a:lnTo>
                  <a:lnTo>
                    <a:pt x="101" y="78"/>
                  </a:lnTo>
                  <a:lnTo>
                    <a:pt x="101" y="84"/>
                  </a:lnTo>
                  <a:lnTo>
                    <a:pt x="101" y="90"/>
                  </a:lnTo>
                  <a:lnTo>
                    <a:pt x="107" y="96"/>
                  </a:lnTo>
                  <a:lnTo>
                    <a:pt x="101" y="96"/>
                  </a:lnTo>
                  <a:lnTo>
                    <a:pt x="94" y="102"/>
                  </a:lnTo>
                  <a:lnTo>
                    <a:pt x="87" y="102"/>
                  </a:lnTo>
                  <a:lnTo>
                    <a:pt x="80" y="102"/>
                  </a:lnTo>
                  <a:lnTo>
                    <a:pt x="74" y="108"/>
                  </a:lnTo>
                  <a:lnTo>
                    <a:pt x="60" y="108"/>
                  </a:lnTo>
                  <a:lnTo>
                    <a:pt x="54" y="108"/>
                  </a:lnTo>
                  <a:lnTo>
                    <a:pt x="47" y="114"/>
                  </a:lnTo>
                  <a:lnTo>
                    <a:pt x="54" y="108"/>
                  </a:lnTo>
                  <a:lnTo>
                    <a:pt x="40" y="108"/>
                  </a:lnTo>
                  <a:lnTo>
                    <a:pt x="27" y="102"/>
                  </a:lnTo>
                  <a:lnTo>
                    <a:pt x="20" y="96"/>
                  </a:lnTo>
                  <a:lnTo>
                    <a:pt x="20" y="90"/>
                  </a:lnTo>
                  <a:lnTo>
                    <a:pt x="13" y="84"/>
                  </a:lnTo>
                  <a:lnTo>
                    <a:pt x="13" y="90"/>
                  </a:lnTo>
                  <a:lnTo>
                    <a:pt x="7" y="90"/>
                  </a:lnTo>
                  <a:lnTo>
                    <a:pt x="7" y="84"/>
                  </a:lnTo>
                  <a:lnTo>
                    <a:pt x="7" y="78"/>
                  </a:lnTo>
                  <a:lnTo>
                    <a:pt x="13" y="66"/>
                  </a:lnTo>
                  <a:lnTo>
                    <a:pt x="13" y="54"/>
                  </a:lnTo>
                  <a:lnTo>
                    <a:pt x="20" y="42"/>
                  </a:lnTo>
                  <a:lnTo>
                    <a:pt x="27" y="36"/>
                  </a:lnTo>
                  <a:lnTo>
                    <a:pt x="27" y="24"/>
                  </a:lnTo>
                  <a:lnTo>
                    <a:pt x="13" y="12"/>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410" name="Freeform 72"/>
            <p:cNvSpPr>
              <a:spLocks/>
            </p:cNvSpPr>
            <p:nvPr/>
          </p:nvSpPr>
          <p:spPr bwMode="auto">
            <a:xfrm>
              <a:off x="5915318" y="1377593"/>
              <a:ext cx="269033" cy="307401"/>
            </a:xfrm>
            <a:custGeom>
              <a:avLst/>
              <a:gdLst>
                <a:gd name="T0" fmla="*/ 2147483647 w 170"/>
                <a:gd name="T1" fmla="*/ 2147483647 h 193"/>
                <a:gd name="T2" fmla="*/ 2147483647 w 170"/>
                <a:gd name="T3" fmla="*/ 2147483647 h 193"/>
                <a:gd name="T4" fmla="*/ 2147483647 w 170"/>
                <a:gd name="T5" fmla="*/ 2147483647 h 193"/>
                <a:gd name="T6" fmla="*/ 2147483647 w 170"/>
                <a:gd name="T7" fmla="*/ 2147483647 h 193"/>
                <a:gd name="T8" fmla="*/ 2147483647 w 170"/>
                <a:gd name="T9" fmla="*/ 2147483647 h 193"/>
                <a:gd name="T10" fmla="*/ 2147483647 w 170"/>
                <a:gd name="T11" fmla="*/ 2147483647 h 193"/>
                <a:gd name="T12" fmla="*/ 2147483647 w 170"/>
                <a:gd name="T13" fmla="*/ 2147483647 h 193"/>
                <a:gd name="T14" fmla="*/ 2147483647 w 170"/>
                <a:gd name="T15" fmla="*/ 2147483647 h 193"/>
                <a:gd name="T16" fmla="*/ 2147483647 w 170"/>
                <a:gd name="T17" fmla="*/ 2147483647 h 193"/>
                <a:gd name="T18" fmla="*/ 2147483647 w 170"/>
                <a:gd name="T19" fmla="*/ 2147483647 h 193"/>
                <a:gd name="T20" fmla="*/ 2147483647 w 170"/>
                <a:gd name="T21" fmla="*/ 2147483647 h 193"/>
                <a:gd name="T22" fmla="*/ 2147483647 w 170"/>
                <a:gd name="T23" fmla="*/ 2147483647 h 193"/>
                <a:gd name="T24" fmla="*/ 2147483647 w 170"/>
                <a:gd name="T25" fmla="*/ 2147483647 h 193"/>
                <a:gd name="T26" fmla="*/ 2147483647 w 170"/>
                <a:gd name="T27" fmla="*/ 2147483647 h 193"/>
                <a:gd name="T28" fmla="*/ 2147483647 w 170"/>
                <a:gd name="T29" fmla="*/ 2147483647 h 193"/>
                <a:gd name="T30" fmla="*/ 2147483647 w 170"/>
                <a:gd name="T31" fmla="*/ 2147483647 h 193"/>
                <a:gd name="T32" fmla="*/ 2147483647 w 170"/>
                <a:gd name="T33" fmla="*/ 2147483647 h 193"/>
                <a:gd name="T34" fmla="*/ 2147483647 w 170"/>
                <a:gd name="T35" fmla="*/ 2147483647 h 193"/>
                <a:gd name="T36" fmla="*/ 2147483647 w 170"/>
                <a:gd name="T37" fmla="*/ 2147483647 h 193"/>
                <a:gd name="T38" fmla="*/ 2147483647 w 170"/>
                <a:gd name="T39" fmla="*/ 2147483647 h 193"/>
                <a:gd name="T40" fmla="*/ 2147483647 w 170"/>
                <a:gd name="T41" fmla="*/ 2147483647 h 193"/>
                <a:gd name="T42" fmla="*/ 2147483647 w 170"/>
                <a:gd name="T43" fmla="*/ 2147483647 h 193"/>
                <a:gd name="T44" fmla="*/ 2147483647 w 170"/>
                <a:gd name="T45" fmla="*/ 2147483647 h 193"/>
                <a:gd name="T46" fmla="*/ 2147483647 w 170"/>
                <a:gd name="T47" fmla="*/ 2147483647 h 193"/>
                <a:gd name="T48" fmla="*/ 2147483647 w 170"/>
                <a:gd name="T49" fmla="*/ 2147483647 h 193"/>
                <a:gd name="T50" fmla="*/ 2147483647 w 170"/>
                <a:gd name="T51" fmla="*/ 2147483647 h 193"/>
                <a:gd name="T52" fmla="*/ 2147483647 w 170"/>
                <a:gd name="T53" fmla="*/ 2147483647 h 193"/>
                <a:gd name="T54" fmla="*/ 2147483647 w 170"/>
                <a:gd name="T55" fmla="*/ 2147483647 h 193"/>
                <a:gd name="T56" fmla="*/ 2147483647 w 170"/>
                <a:gd name="T57" fmla="*/ 2147483647 h 193"/>
                <a:gd name="T58" fmla="*/ 2147483647 w 170"/>
                <a:gd name="T59" fmla="*/ 2147483647 h 193"/>
                <a:gd name="T60" fmla="*/ 0 w 170"/>
                <a:gd name="T61" fmla="*/ 2147483647 h 193"/>
                <a:gd name="T62" fmla="*/ 2147483647 w 170"/>
                <a:gd name="T63" fmla="*/ 2147483647 h 193"/>
                <a:gd name="T64" fmla="*/ 2147483647 w 170"/>
                <a:gd name="T65" fmla="*/ 2147483647 h 193"/>
                <a:gd name="T66" fmla="*/ 2147483647 w 170"/>
                <a:gd name="T67" fmla="*/ 2147483647 h 193"/>
                <a:gd name="T68" fmla="*/ 2147483647 w 170"/>
                <a:gd name="T69" fmla="*/ 2147483647 h 193"/>
                <a:gd name="T70" fmla="*/ 2147483647 w 170"/>
                <a:gd name="T71" fmla="*/ 2147483647 h 193"/>
                <a:gd name="T72" fmla="*/ 2147483647 w 170"/>
                <a:gd name="T73" fmla="*/ 2147483647 h 193"/>
                <a:gd name="T74" fmla="*/ 2147483647 w 170"/>
                <a:gd name="T75" fmla="*/ 2147483647 h 193"/>
                <a:gd name="T76" fmla="*/ 2147483647 w 170"/>
                <a:gd name="T77" fmla="*/ 2147483647 h 193"/>
                <a:gd name="T78" fmla="*/ 2147483647 w 170"/>
                <a:gd name="T79" fmla="*/ 2147483647 h 193"/>
                <a:gd name="T80" fmla="*/ 2147483647 w 170"/>
                <a:gd name="T81" fmla="*/ 2147483647 h 193"/>
                <a:gd name="T82" fmla="*/ 2147483647 w 170"/>
                <a:gd name="T83" fmla="*/ 2147483647 h 193"/>
                <a:gd name="T84" fmla="*/ 2147483647 w 170"/>
                <a:gd name="T85" fmla="*/ 2147483647 h 193"/>
                <a:gd name="T86" fmla="*/ 2147483647 w 170"/>
                <a:gd name="T87" fmla="*/ 2147483647 h 193"/>
                <a:gd name="T88" fmla="*/ 2147483647 w 170"/>
                <a:gd name="T89" fmla="*/ 2147483647 h 193"/>
                <a:gd name="T90" fmla="*/ 2147483647 w 170"/>
                <a:gd name="T91" fmla="*/ 2147483647 h 193"/>
                <a:gd name="T92" fmla="*/ 2147483647 w 170"/>
                <a:gd name="T93" fmla="*/ 2147483647 h 193"/>
                <a:gd name="T94" fmla="*/ 2147483647 w 170"/>
                <a:gd name="T95" fmla="*/ 2147483647 h 193"/>
                <a:gd name="T96" fmla="*/ 2147483647 w 170"/>
                <a:gd name="T97" fmla="*/ 2147483647 h 193"/>
                <a:gd name="T98" fmla="*/ 2147483647 w 170"/>
                <a:gd name="T99" fmla="*/ 2147483647 h 19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0"/>
                <a:gd name="T151" fmla="*/ 0 h 193"/>
                <a:gd name="T152" fmla="*/ 170 w 170"/>
                <a:gd name="T153" fmla="*/ 193 h 19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0" h="193">
                  <a:moveTo>
                    <a:pt x="149" y="60"/>
                  </a:moveTo>
                  <a:lnTo>
                    <a:pt x="155" y="60"/>
                  </a:lnTo>
                  <a:lnTo>
                    <a:pt x="155" y="66"/>
                  </a:lnTo>
                  <a:lnTo>
                    <a:pt x="155" y="78"/>
                  </a:lnTo>
                  <a:lnTo>
                    <a:pt x="155" y="84"/>
                  </a:lnTo>
                  <a:lnTo>
                    <a:pt x="149" y="108"/>
                  </a:lnTo>
                  <a:lnTo>
                    <a:pt x="149" y="114"/>
                  </a:lnTo>
                  <a:lnTo>
                    <a:pt x="149" y="120"/>
                  </a:lnTo>
                  <a:lnTo>
                    <a:pt x="149" y="126"/>
                  </a:lnTo>
                  <a:lnTo>
                    <a:pt x="149" y="138"/>
                  </a:lnTo>
                  <a:lnTo>
                    <a:pt x="149" y="144"/>
                  </a:lnTo>
                  <a:lnTo>
                    <a:pt x="155" y="156"/>
                  </a:lnTo>
                  <a:lnTo>
                    <a:pt x="162" y="162"/>
                  </a:lnTo>
                  <a:lnTo>
                    <a:pt x="169" y="162"/>
                  </a:lnTo>
                  <a:lnTo>
                    <a:pt x="169" y="174"/>
                  </a:lnTo>
                  <a:lnTo>
                    <a:pt x="162" y="174"/>
                  </a:lnTo>
                  <a:lnTo>
                    <a:pt x="162" y="180"/>
                  </a:lnTo>
                  <a:lnTo>
                    <a:pt x="155" y="180"/>
                  </a:lnTo>
                  <a:lnTo>
                    <a:pt x="149" y="180"/>
                  </a:lnTo>
                  <a:lnTo>
                    <a:pt x="142" y="180"/>
                  </a:lnTo>
                  <a:lnTo>
                    <a:pt x="142" y="174"/>
                  </a:lnTo>
                  <a:lnTo>
                    <a:pt x="135" y="174"/>
                  </a:lnTo>
                  <a:lnTo>
                    <a:pt x="128" y="174"/>
                  </a:lnTo>
                  <a:lnTo>
                    <a:pt x="128" y="180"/>
                  </a:lnTo>
                  <a:lnTo>
                    <a:pt x="122" y="180"/>
                  </a:lnTo>
                  <a:lnTo>
                    <a:pt x="122" y="174"/>
                  </a:lnTo>
                  <a:lnTo>
                    <a:pt x="108" y="180"/>
                  </a:lnTo>
                  <a:lnTo>
                    <a:pt x="101" y="180"/>
                  </a:lnTo>
                  <a:lnTo>
                    <a:pt x="101" y="186"/>
                  </a:lnTo>
                  <a:lnTo>
                    <a:pt x="95" y="192"/>
                  </a:lnTo>
                  <a:lnTo>
                    <a:pt x="88" y="192"/>
                  </a:lnTo>
                  <a:lnTo>
                    <a:pt x="88" y="186"/>
                  </a:lnTo>
                  <a:lnTo>
                    <a:pt x="81" y="180"/>
                  </a:lnTo>
                  <a:lnTo>
                    <a:pt x="74" y="180"/>
                  </a:lnTo>
                  <a:lnTo>
                    <a:pt x="74" y="186"/>
                  </a:lnTo>
                  <a:lnTo>
                    <a:pt x="68" y="186"/>
                  </a:lnTo>
                  <a:lnTo>
                    <a:pt x="68" y="180"/>
                  </a:lnTo>
                  <a:lnTo>
                    <a:pt x="61" y="180"/>
                  </a:lnTo>
                  <a:lnTo>
                    <a:pt x="61" y="174"/>
                  </a:lnTo>
                  <a:lnTo>
                    <a:pt x="54" y="162"/>
                  </a:lnTo>
                  <a:lnTo>
                    <a:pt x="54" y="156"/>
                  </a:lnTo>
                  <a:lnTo>
                    <a:pt x="47" y="150"/>
                  </a:lnTo>
                  <a:lnTo>
                    <a:pt x="41" y="150"/>
                  </a:lnTo>
                  <a:lnTo>
                    <a:pt x="41" y="144"/>
                  </a:lnTo>
                  <a:lnTo>
                    <a:pt x="34" y="144"/>
                  </a:lnTo>
                  <a:lnTo>
                    <a:pt x="27" y="132"/>
                  </a:lnTo>
                  <a:lnTo>
                    <a:pt x="27" y="126"/>
                  </a:lnTo>
                  <a:lnTo>
                    <a:pt x="20" y="120"/>
                  </a:lnTo>
                  <a:lnTo>
                    <a:pt x="20" y="114"/>
                  </a:lnTo>
                  <a:lnTo>
                    <a:pt x="27" y="114"/>
                  </a:lnTo>
                  <a:lnTo>
                    <a:pt x="34" y="102"/>
                  </a:lnTo>
                  <a:lnTo>
                    <a:pt x="41" y="96"/>
                  </a:lnTo>
                  <a:lnTo>
                    <a:pt x="41" y="90"/>
                  </a:lnTo>
                  <a:lnTo>
                    <a:pt x="47" y="90"/>
                  </a:lnTo>
                  <a:lnTo>
                    <a:pt x="47" y="84"/>
                  </a:lnTo>
                  <a:lnTo>
                    <a:pt x="34" y="72"/>
                  </a:lnTo>
                  <a:lnTo>
                    <a:pt x="34" y="66"/>
                  </a:lnTo>
                  <a:lnTo>
                    <a:pt x="20" y="66"/>
                  </a:lnTo>
                  <a:lnTo>
                    <a:pt x="20" y="60"/>
                  </a:lnTo>
                  <a:lnTo>
                    <a:pt x="14" y="60"/>
                  </a:lnTo>
                  <a:lnTo>
                    <a:pt x="7" y="54"/>
                  </a:lnTo>
                  <a:lnTo>
                    <a:pt x="0" y="48"/>
                  </a:lnTo>
                  <a:lnTo>
                    <a:pt x="7" y="42"/>
                  </a:lnTo>
                  <a:lnTo>
                    <a:pt x="7" y="36"/>
                  </a:lnTo>
                  <a:lnTo>
                    <a:pt x="7" y="30"/>
                  </a:lnTo>
                  <a:lnTo>
                    <a:pt x="14" y="30"/>
                  </a:lnTo>
                  <a:lnTo>
                    <a:pt x="14" y="24"/>
                  </a:lnTo>
                  <a:lnTo>
                    <a:pt x="20" y="24"/>
                  </a:lnTo>
                  <a:lnTo>
                    <a:pt x="20" y="18"/>
                  </a:lnTo>
                  <a:lnTo>
                    <a:pt x="27" y="18"/>
                  </a:lnTo>
                  <a:lnTo>
                    <a:pt x="34" y="12"/>
                  </a:lnTo>
                  <a:lnTo>
                    <a:pt x="34" y="6"/>
                  </a:lnTo>
                  <a:lnTo>
                    <a:pt x="41" y="0"/>
                  </a:lnTo>
                  <a:lnTo>
                    <a:pt x="47" y="6"/>
                  </a:lnTo>
                  <a:lnTo>
                    <a:pt x="54" y="18"/>
                  </a:lnTo>
                  <a:lnTo>
                    <a:pt x="54" y="12"/>
                  </a:lnTo>
                  <a:lnTo>
                    <a:pt x="68" y="18"/>
                  </a:lnTo>
                  <a:lnTo>
                    <a:pt x="74" y="18"/>
                  </a:lnTo>
                  <a:lnTo>
                    <a:pt x="74" y="24"/>
                  </a:lnTo>
                  <a:lnTo>
                    <a:pt x="81" y="18"/>
                  </a:lnTo>
                  <a:lnTo>
                    <a:pt x="88" y="18"/>
                  </a:lnTo>
                  <a:lnTo>
                    <a:pt x="95" y="24"/>
                  </a:lnTo>
                  <a:lnTo>
                    <a:pt x="101" y="18"/>
                  </a:lnTo>
                  <a:lnTo>
                    <a:pt x="108" y="18"/>
                  </a:lnTo>
                  <a:lnTo>
                    <a:pt x="122" y="12"/>
                  </a:lnTo>
                  <a:lnTo>
                    <a:pt x="128" y="18"/>
                  </a:lnTo>
                  <a:lnTo>
                    <a:pt x="135" y="18"/>
                  </a:lnTo>
                  <a:lnTo>
                    <a:pt x="135" y="24"/>
                  </a:lnTo>
                  <a:lnTo>
                    <a:pt x="142" y="18"/>
                  </a:lnTo>
                  <a:lnTo>
                    <a:pt x="149" y="18"/>
                  </a:lnTo>
                  <a:lnTo>
                    <a:pt x="155" y="18"/>
                  </a:lnTo>
                  <a:lnTo>
                    <a:pt x="155" y="24"/>
                  </a:lnTo>
                  <a:lnTo>
                    <a:pt x="155" y="30"/>
                  </a:lnTo>
                  <a:lnTo>
                    <a:pt x="162" y="36"/>
                  </a:lnTo>
                  <a:lnTo>
                    <a:pt x="162" y="42"/>
                  </a:lnTo>
                  <a:lnTo>
                    <a:pt x="162" y="48"/>
                  </a:lnTo>
                  <a:lnTo>
                    <a:pt x="155" y="54"/>
                  </a:lnTo>
                  <a:lnTo>
                    <a:pt x="155" y="60"/>
                  </a:lnTo>
                  <a:lnTo>
                    <a:pt x="155" y="54"/>
                  </a:lnTo>
                  <a:lnTo>
                    <a:pt x="149" y="60"/>
                  </a:lnTo>
                </a:path>
              </a:pathLst>
            </a:custGeom>
            <a:solidFill>
              <a:srgbClr val="00FF00"/>
            </a:solidFill>
            <a:ln w="12700">
              <a:solidFill>
                <a:schemeClr val="accent2"/>
              </a:solidFill>
              <a:round/>
              <a:headEnd type="none" w="sm" len="sm"/>
              <a:tailEnd type="none" w="sm" len="sm"/>
            </a:ln>
          </p:spPr>
          <p:txBody>
            <a:bodyPr wrap="none" anchor="ctr"/>
            <a:lstStyle/>
            <a:p>
              <a:endParaRPr lang="en-US" sz="1600">
                <a:latin typeface="Calibri" pitchFamily="34" charset="0"/>
              </a:endParaRPr>
            </a:p>
          </p:txBody>
        </p:sp>
        <p:sp>
          <p:nvSpPr>
            <p:cNvPr id="14411" name="Freeform 73"/>
            <p:cNvSpPr>
              <a:spLocks/>
            </p:cNvSpPr>
            <p:nvPr/>
          </p:nvSpPr>
          <p:spPr bwMode="auto">
            <a:xfrm>
              <a:off x="7309980" y="3922193"/>
              <a:ext cx="495019" cy="612669"/>
            </a:xfrm>
            <a:custGeom>
              <a:avLst/>
              <a:gdLst>
                <a:gd name="T0" fmla="*/ 2147483647 w 311"/>
                <a:gd name="T1" fmla="*/ 2147483647 h 385"/>
                <a:gd name="T2" fmla="*/ 2147483647 w 311"/>
                <a:gd name="T3" fmla="*/ 2147483647 h 385"/>
                <a:gd name="T4" fmla="*/ 2147483647 w 311"/>
                <a:gd name="T5" fmla="*/ 2147483647 h 385"/>
                <a:gd name="T6" fmla="*/ 2147483647 w 311"/>
                <a:gd name="T7" fmla="*/ 2147483647 h 385"/>
                <a:gd name="T8" fmla="*/ 2147483647 w 311"/>
                <a:gd name="T9" fmla="*/ 2147483647 h 385"/>
                <a:gd name="T10" fmla="*/ 2147483647 w 311"/>
                <a:gd name="T11" fmla="*/ 2147483647 h 385"/>
                <a:gd name="T12" fmla="*/ 2147483647 w 311"/>
                <a:gd name="T13" fmla="*/ 2147483647 h 385"/>
                <a:gd name="T14" fmla="*/ 2147483647 w 311"/>
                <a:gd name="T15" fmla="*/ 2147483647 h 385"/>
                <a:gd name="T16" fmla="*/ 2147483647 w 311"/>
                <a:gd name="T17" fmla="*/ 2147483647 h 385"/>
                <a:gd name="T18" fmla="*/ 2147483647 w 311"/>
                <a:gd name="T19" fmla="*/ 2147483647 h 385"/>
                <a:gd name="T20" fmla="*/ 2147483647 w 311"/>
                <a:gd name="T21" fmla="*/ 2147483647 h 385"/>
                <a:gd name="T22" fmla="*/ 2147483647 w 311"/>
                <a:gd name="T23" fmla="*/ 2147483647 h 385"/>
                <a:gd name="T24" fmla="*/ 2147483647 w 311"/>
                <a:gd name="T25" fmla="*/ 2147483647 h 385"/>
                <a:gd name="T26" fmla="*/ 2147483647 w 311"/>
                <a:gd name="T27" fmla="*/ 2147483647 h 385"/>
                <a:gd name="T28" fmla="*/ 2147483647 w 311"/>
                <a:gd name="T29" fmla="*/ 2147483647 h 385"/>
                <a:gd name="T30" fmla="*/ 2147483647 w 311"/>
                <a:gd name="T31" fmla="*/ 0 h 385"/>
                <a:gd name="T32" fmla="*/ 2147483647 w 311"/>
                <a:gd name="T33" fmla="*/ 2147483647 h 385"/>
                <a:gd name="T34" fmla="*/ 2147483647 w 311"/>
                <a:gd name="T35" fmla="*/ 2147483647 h 385"/>
                <a:gd name="T36" fmla="*/ 2147483647 w 311"/>
                <a:gd name="T37" fmla="*/ 2147483647 h 385"/>
                <a:gd name="T38" fmla="*/ 2147483647 w 311"/>
                <a:gd name="T39" fmla="*/ 2147483647 h 385"/>
                <a:gd name="T40" fmla="*/ 2147483647 w 311"/>
                <a:gd name="T41" fmla="*/ 2147483647 h 385"/>
                <a:gd name="T42" fmla="*/ 2147483647 w 311"/>
                <a:gd name="T43" fmla="*/ 2147483647 h 385"/>
                <a:gd name="T44" fmla="*/ 2147483647 w 311"/>
                <a:gd name="T45" fmla="*/ 2147483647 h 385"/>
                <a:gd name="T46" fmla="*/ 2147483647 w 311"/>
                <a:gd name="T47" fmla="*/ 2147483647 h 385"/>
                <a:gd name="T48" fmla="*/ 2147483647 w 311"/>
                <a:gd name="T49" fmla="*/ 2147483647 h 385"/>
                <a:gd name="T50" fmla="*/ 2147483647 w 311"/>
                <a:gd name="T51" fmla="*/ 2147483647 h 385"/>
                <a:gd name="T52" fmla="*/ 2147483647 w 311"/>
                <a:gd name="T53" fmla="*/ 2147483647 h 385"/>
                <a:gd name="T54" fmla="*/ 2147483647 w 311"/>
                <a:gd name="T55" fmla="*/ 2147483647 h 385"/>
                <a:gd name="T56" fmla="*/ 2147483647 w 311"/>
                <a:gd name="T57" fmla="*/ 2147483647 h 385"/>
                <a:gd name="T58" fmla="*/ 2147483647 w 311"/>
                <a:gd name="T59" fmla="*/ 2147483647 h 385"/>
                <a:gd name="T60" fmla="*/ 2147483647 w 311"/>
                <a:gd name="T61" fmla="*/ 2147483647 h 385"/>
                <a:gd name="T62" fmla="*/ 2147483647 w 311"/>
                <a:gd name="T63" fmla="*/ 2147483647 h 385"/>
                <a:gd name="T64" fmla="*/ 2147483647 w 311"/>
                <a:gd name="T65" fmla="*/ 2147483647 h 385"/>
                <a:gd name="T66" fmla="*/ 2147483647 w 311"/>
                <a:gd name="T67" fmla="*/ 2147483647 h 385"/>
                <a:gd name="T68" fmla="*/ 2147483647 w 311"/>
                <a:gd name="T69" fmla="*/ 2147483647 h 385"/>
                <a:gd name="T70" fmla="*/ 2147483647 w 311"/>
                <a:gd name="T71" fmla="*/ 2147483647 h 385"/>
                <a:gd name="T72" fmla="*/ 2147483647 w 311"/>
                <a:gd name="T73" fmla="*/ 2147483647 h 385"/>
                <a:gd name="T74" fmla="*/ 2147483647 w 311"/>
                <a:gd name="T75" fmla="*/ 2147483647 h 385"/>
                <a:gd name="T76" fmla="*/ 2147483647 w 311"/>
                <a:gd name="T77" fmla="*/ 2147483647 h 385"/>
                <a:gd name="T78" fmla="*/ 2147483647 w 311"/>
                <a:gd name="T79" fmla="*/ 2147483647 h 385"/>
                <a:gd name="T80" fmla="*/ 2147483647 w 311"/>
                <a:gd name="T81" fmla="*/ 2147483647 h 385"/>
                <a:gd name="T82" fmla="*/ 2147483647 w 311"/>
                <a:gd name="T83" fmla="*/ 2147483647 h 385"/>
                <a:gd name="T84" fmla="*/ 2147483647 w 311"/>
                <a:gd name="T85" fmla="*/ 2147483647 h 385"/>
                <a:gd name="T86" fmla="*/ 2147483647 w 311"/>
                <a:gd name="T87" fmla="*/ 2147483647 h 385"/>
                <a:gd name="T88" fmla="*/ 2147483647 w 311"/>
                <a:gd name="T89" fmla="*/ 2147483647 h 385"/>
                <a:gd name="T90" fmla="*/ 2147483647 w 311"/>
                <a:gd name="T91" fmla="*/ 2147483647 h 385"/>
                <a:gd name="T92" fmla="*/ 2147483647 w 311"/>
                <a:gd name="T93" fmla="*/ 2147483647 h 385"/>
                <a:gd name="T94" fmla="*/ 2147483647 w 311"/>
                <a:gd name="T95" fmla="*/ 2147483647 h 385"/>
                <a:gd name="T96" fmla="*/ 2147483647 w 311"/>
                <a:gd name="T97" fmla="*/ 2147483647 h 3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1"/>
                <a:gd name="T148" fmla="*/ 0 h 385"/>
                <a:gd name="T149" fmla="*/ 311 w 311"/>
                <a:gd name="T150" fmla="*/ 385 h 3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1" h="385">
                  <a:moveTo>
                    <a:pt x="121" y="252"/>
                  </a:moveTo>
                  <a:lnTo>
                    <a:pt x="115" y="252"/>
                  </a:lnTo>
                  <a:lnTo>
                    <a:pt x="115" y="240"/>
                  </a:lnTo>
                  <a:lnTo>
                    <a:pt x="108" y="234"/>
                  </a:lnTo>
                  <a:lnTo>
                    <a:pt x="101" y="234"/>
                  </a:lnTo>
                  <a:lnTo>
                    <a:pt x="101" y="228"/>
                  </a:lnTo>
                  <a:lnTo>
                    <a:pt x="81" y="222"/>
                  </a:lnTo>
                  <a:lnTo>
                    <a:pt x="74" y="210"/>
                  </a:lnTo>
                  <a:lnTo>
                    <a:pt x="67" y="204"/>
                  </a:lnTo>
                  <a:lnTo>
                    <a:pt x="67" y="198"/>
                  </a:lnTo>
                  <a:lnTo>
                    <a:pt x="67" y="192"/>
                  </a:lnTo>
                  <a:lnTo>
                    <a:pt x="61" y="186"/>
                  </a:lnTo>
                  <a:lnTo>
                    <a:pt x="67" y="180"/>
                  </a:lnTo>
                  <a:lnTo>
                    <a:pt x="61" y="180"/>
                  </a:lnTo>
                  <a:lnTo>
                    <a:pt x="47" y="174"/>
                  </a:lnTo>
                  <a:lnTo>
                    <a:pt x="40" y="168"/>
                  </a:lnTo>
                  <a:lnTo>
                    <a:pt x="40" y="162"/>
                  </a:lnTo>
                  <a:lnTo>
                    <a:pt x="47" y="162"/>
                  </a:lnTo>
                  <a:lnTo>
                    <a:pt x="54" y="156"/>
                  </a:lnTo>
                  <a:lnTo>
                    <a:pt x="47" y="150"/>
                  </a:lnTo>
                  <a:lnTo>
                    <a:pt x="40" y="150"/>
                  </a:lnTo>
                  <a:lnTo>
                    <a:pt x="34" y="144"/>
                  </a:lnTo>
                  <a:lnTo>
                    <a:pt x="27" y="138"/>
                  </a:lnTo>
                  <a:lnTo>
                    <a:pt x="20" y="138"/>
                  </a:lnTo>
                  <a:lnTo>
                    <a:pt x="20" y="132"/>
                  </a:lnTo>
                  <a:lnTo>
                    <a:pt x="20" y="120"/>
                  </a:lnTo>
                  <a:lnTo>
                    <a:pt x="20" y="114"/>
                  </a:lnTo>
                  <a:lnTo>
                    <a:pt x="13" y="114"/>
                  </a:lnTo>
                  <a:lnTo>
                    <a:pt x="13" y="108"/>
                  </a:lnTo>
                  <a:lnTo>
                    <a:pt x="7" y="102"/>
                  </a:lnTo>
                  <a:lnTo>
                    <a:pt x="0" y="102"/>
                  </a:lnTo>
                  <a:lnTo>
                    <a:pt x="7" y="102"/>
                  </a:lnTo>
                  <a:lnTo>
                    <a:pt x="13" y="102"/>
                  </a:lnTo>
                  <a:lnTo>
                    <a:pt x="13" y="90"/>
                  </a:lnTo>
                  <a:lnTo>
                    <a:pt x="7" y="90"/>
                  </a:lnTo>
                  <a:lnTo>
                    <a:pt x="7" y="84"/>
                  </a:lnTo>
                  <a:lnTo>
                    <a:pt x="13" y="84"/>
                  </a:lnTo>
                  <a:lnTo>
                    <a:pt x="20" y="90"/>
                  </a:lnTo>
                  <a:lnTo>
                    <a:pt x="20" y="84"/>
                  </a:lnTo>
                  <a:lnTo>
                    <a:pt x="34" y="90"/>
                  </a:lnTo>
                  <a:lnTo>
                    <a:pt x="40" y="90"/>
                  </a:lnTo>
                  <a:lnTo>
                    <a:pt x="40" y="84"/>
                  </a:lnTo>
                  <a:lnTo>
                    <a:pt x="40" y="78"/>
                  </a:lnTo>
                  <a:lnTo>
                    <a:pt x="54" y="78"/>
                  </a:lnTo>
                  <a:lnTo>
                    <a:pt x="54" y="72"/>
                  </a:lnTo>
                  <a:lnTo>
                    <a:pt x="54" y="66"/>
                  </a:lnTo>
                  <a:lnTo>
                    <a:pt x="61" y="60"/>
                  </a:lnTo>
                  <a:lnTo>
                    <a:pt x="61" y="54"/>
                  </a:lnTo>
                  <a:lnTo>
                    <a:pt x="61" y="48"/>
                  </a:lnTo>
                  <a:lnTo>
                    <a:pt x="61" y="36"/>
                  </a:lnTo>
                  <a:lnTo>
                    <a:pt x="54" y="30"/>
                  </a:lnTo>
                  <a:lnTo>
                    <a:pt x="54" y="24"/>
                  </a:lnTo>
                  <a:lnTo>
                    <a:pt x="61" y="18"/>
                  </a:lnTo>
                  <a:lnTo>
                    <a:pt x="74" y="12"/>
                  </a:lnTo>
                  <a:lnTo>
                    <a:pt x="81" y="18"/>
                  </a:lnTo>
                  <a:lnTo>
                    <a:pt x="88" y="18"/>
                  </a:lnTo>
                  <a:lnTo>
                    <a:pt x="101" y="12"/>
                  </a:lnTo>
                  <a:lnTo>
                    <a:pt x="108" y="12"/>
                  </a:lnTo>
                  <a:lnTo>
                    <a:pt x="108" y="18"/>
                  </a:lnTo>
                  <a:lnTo>
                    <a:pt x="121" y="12"/>
                  </a:lnTo>
                  <a:lnTo>
                    <a:pt x="121" y="6"/>
                  </a:lnTo>
                  <a:lnTo>
                    <a:pt x="128" y="6"/>
                  </a:lnTo>
                  <a:lnTo>
                    <a:pt x="128" y="0"/>
                  </a:lnTo>
                  <a:lnTo>
                    <a:pt x="135" y="0"/>
                  </a:lnTo>
                  <a:lnTo>
                    <a:pt x="142" y="0"/>
                  </a:lnTo>
                  <a:lnTo>
                    <a:pt x="148" y="0"/>
                  </a:lnTo>
                  <a:lnTo>
                    <a:pt x="155" y="6"/>
                  </a:lnTo>
                  <a:lnTo>
                    <a:pt x="162" y="6"/>
                  </a:lnTo>
                  <a:lnTo>
                    <a:pt x="162" y="12"/>
                  </a:lnTo>
                  <a:lnTo>
                    <a:pt x="168" y="12"/>
                  </a:lnTo>
                  <a:lnTo>
                    <a:pt x="168" y="18"/>
                  </a:lnTo>
                  <a:lnTo>
                    <a:pt x="175" y="24"/>
                  </a:lnTo>
                  <a:lnTo>
                    <a:pt x="175" y="18"/>
                  </a:lnTo>
                  <a:lnTo>
                    <a:pt x="182" y="24"/>
                  </a:lnTo>
                  <a:lnTo>
                    <a:pt x="182" y="30"/>
                  </a:lnTo>
                  <a:lnTo>
                    <a:pt x="182" y="36"/>
                  </a:lnTo>
                  <a:lnTo>
                    <a:pt x="175" y="48"/>
                  </a:lnTo>
                  <a:lnTo>
                    <a:pt x="168" y="48"/>
                  </a:lnTo>
                  <a:lnTo>
                    <a:pt x="168" y="54"/>
                  </a:lnTo>
                  <a:lnTo>
                    <a:pt x="182" y="54"/>
                  </a:lnTo>
                  <a:lnTo>
                    <a:pt x="209" y="66"/>
                  </a:lnTo>
                  <a:lnTo>
                    <a:pt x="216" y="60"/>
                  </a:lnTo>
                  <a:lnTo>
                    <a:pt x="222" y="60"/>
                  </a:lnTo>
                  <a:lnTo>
                    <a:pt x="229" y="60"/>
                  </a:lnTo>
                  <a:lnTo>
                    <a:pt x="236" y="72"/>
                  </a:lnTo>
                  <a:lnTo>
                    <a:pt x="243" y="84"/>
                  </a:lnTo>
                  <a:lnTo>
                    <a:pt x="229" y="96"/>
                  </a:lnTo>
                  <a:lnTo>
                    <a:pt x="216" y="102"/>
                  </a:lnTo>
                  <a:lnTo>
                    <a:pt x="216" y="108"/>
                  </a:lnTo>
                  <a:lnTo>
                    <a:pt x="216" y="114"/>
                  </a:lnTo>
                  <a:lnTo>
                    <a:pt x="222" y="120"/>
                  </a:lnTo>
                  <a:lnTo>
                    <a:pt x="222" y="126"/>
                  </a:lnTo>
                  <a:lnTo>
                    <a:pt x="222" y="132"/>
                  </a:lnTo>
                  <a:lnTo>
                    <a:pt x="216" y="132"/>
                  </a:lnTo>
                  <a:lnTo>
                    <a:pt x="209" y="138"/>
                  </a:lnTo>
                  <a:lnTo>
                    <a:pt x="202" y="144"/>
                  </a:lnTo>
                  <a:lnTo>
                    <a:pt x="202" y="150"/>
                  </a:lnTo>
                  <a:lnTo>
                    <a:pt x="195" y="150"/>
                  </a:lnTo>
                  <a:lnTo>
                    <a:pt x="209" y="156"/>
                  </a:lnTo>
                  <a:lnTo>
                    <a:pt x="209" y="162"/>
                  </a:lnTo>
                  <a:lnTo>
                    <a:pt x="222" y="168"/>
                  </a:lnTo>
                  <a:lnTo>
                    <a:pt x="216" y="168"/>
                  </a:lnTo>
                  <a:lnTo>
                    <a:pt x="216" y="174"/>
                  </a:lnTo>
                  <a:lnTo>
                    <a:pt x="209" y="180"/>
                  </a:lnTo>
                  <a:lnTo>
                    <a:pt x="222" y="192"/>
                  </a:lnTo>
                  <a:lnTo>
                    <a:pt x="216" y="198"/>
                  </a:lnTo>
                  <a:lnTo>
                    <a:pt x="222" y="204"/>
                  </a:lnTo>
                  <a:lnTo>
                    <a:pt x="229" y="204"/>
                  </a:lnTo>
                  <a:lnTo>
                    <a:pt x="222" y="216"/>
                  </a:lnTo>
                  <a:lnTo>
                    <a:pt x="222" y="222"/>
                  </a:lnTo>
                  <a:lnTo>
                    <a:pt x="236" y="234"/>
                  </a:lnTo>
                  <a:lnTo>
                    <a:pt x="236" y="240"/>
                  </a:lnTo>
                  <a:lnTo>
                    <a:pt x="243" y="240"/>
                  </a:lnTo>
                  <a:lnTo>
                    <a:pt x="243" y="246"/>
                  </a:lnTo>
                  <a:lnTo>
                    <a:pt x="236" y="252"/>
                  </a:lnTo>
                  <a:lnTo>
                    <a:pt x="249" y="258"/>
                  </a:lnTo>
                  <a:lnTo>
                    <a:pt x="249" y="264"/>
                  </a:lnTo>
                  <a:lnTo>
                    <a:pt x="263" y="264"/>
                  </a:lnTo>
                  <a:lnTo>
                    <a:pt x="270" y="258"/>
                  </a:lnTo>
                  <a:lnTo>
                    <a:pt x="276" y="258"/>
                  </a:lnTo>
                  <a:lnTo>
                    <a:pt x="283" y="258"/>
                  </a:lnTo>
                  <a:lnTo>
                    <a:pt x="283" y="252"/>
                  </a:lnTo>
                  <a:lnTo>
                    <a:pt x="290" y="246"/>
                  </a:lnTo>
                  <a:lnTo>
                    <a:pt x="297" y="246"/>
                  </a:lnTo>
                  <a:lnTo>
                    <a:pt x="297" y="252"/>
                  </a:lnTo>
                  <a:lnTo>
                    <a:pt x="297" y="258"/>
                  </a:lnTo>
                  <a:lnTo>
                    <a:pt x="297" y="264"/>
                  </a:lnTo>
                  <a:lnTo>
                    <a:pt x="297" y="270"/>
                  </a:lnTo>
                  <a:lnTo>
                    <a:pt x="290" y="276"/>
                  </a:lnTo>
                  <a:lnTo>
                    <a:pt x="290" y="282"/>
                  </a:lnTo>
                  <a:lnTo>
                    <a:pt x="297" y="288"/>
                  </a:lnTo>
                  <a:lnTo>
                    <a:pt x="303" y="288"/>
                  </a:lnTo>
                  <a:lnTo>
                    <a:pt x="303" y="294"/>
                  </a:lnTo>
                  <a:lnTo>
                    <a:pt x="297" y="306"/>
                  </a:lnTo>
                  <a:lnTo>
                    <a:pt x="303" y="312"/>
                  </a:lnTo>
                  <a:lnTo>
                    <a:pt x="297" y="318"/>
                  </a:lnTo>
                  <a:lnTo>
                    <a:pt x="303" y="312"/>
                  </a:lnTo>
                  <a:lnTo>
                    <a:pt x="297" y="318"/>
                  </a:lnTo>
                  <a:lnTo>
                    <a:pt x="303" y="318"/>
                  </a:lnTo>
                  <a:lnTo>
                    <a:pt x="303" y="324"/>
                  </a:lnTo>
                  <a:lnTo>
                    <a:pt x="310" y="324"/>
                  </a:lnTo>
                  <a:lnTo>
                    <a:pt x="310" y="336"/>
                  </a:lnTo>
                  <a:lnTo>
                    <a:pt x="310" y="342"/>
                  </a:lnTo>
                  <a:lnTo>
                    <a:pt x="303" y="354"/>
                  </a:lnTo>
                  <a:lnTo>
                    <a:pt x="297" y="366"/>
                  </a:lnTo>
                  <a:lnTo>
                    <a:pt x="303" y="372"/>
                  </a:lnTo>
                  <a:lnTo>
                    <a:pt x="297" y="372"/>
                  </a:lnTo>
                  <a:lnTo>
                    <a:pt x="290" y="366"/>
                  </a:lnTo>
                  <a:lnTo>
                    <a:pt x="283" y="366"/>
                  </a:lnTo>
                  <a:lnTo>
                    <a:pt x="270" y="372"/>
                  </a:lnTo>
                  <a:lnTo>
                    <a:pt x="263" y="372"/>
                  </a:lnTo>
                  <a:lnTo>
                    <a:pt x="263" y="378"/>
                  </a:lnTo>
                  <a:lnTo>
                    <a:pt x="256" y="378"/>
                  </a:lnTo>
                  <a:lnTo>
                    <a:pt x="256" y="372"/>
                  </a:lnTo>
                  <a:lnTo>
                    <a:pt x="249" y="372"/>
                  </a:lnTo>
                  <a:lnTo>
                    <a:pt x="243" y="378"/>
                  </a:lnTo>
                  <a:lnTo>
                    <a:pt x="236" y="378"/>
                  </a:lnTo>
                  <a:lnTo>
                    <a:pt x="229" y="378"/>
                  </a:lnTo>
                  <a:lnTo>
                    <a:pt x="222" y="384"/>
                  </a:lnTo>
                  <a:lnTo>
                    <a:pt x="216" y="378"/>
                  </a:lnTo>
                  <a:lnTo>
                    <a:pt x="209" y="372"/>
                  </a:lnTo>
                  <a:lnTo>
                    <a:pt x="209" y="360"/>
                  </a:lnTo>
                  <a:lnTo>
                    <a:pt x="216" y="354"/>
                  </a:lnTo>
                  <a:lnTo>
                    <a:pt x="209" y="354"/>
                  </a:lnTo>
                  <a:lnTo>
                    <a:pt x="202" y="354"/>
                  </a:lnTo>
                  <a:lnTo>
                    <a:pt x="195" y="354"/>
                  </a:lnTo>
                  <a:lnTo>
                    <a:pt x="182" y="354"/>
                  </a:lnTo>
                  <a:lnTo>
                    <a:pt x="175" y="360"/>
                  </a:lnTo>
                  <a:lnTo>
                    <a:pt x="175" y="354"/>
                  </a:lnTo>
                  <a:lnTo>
                    <a:pt x="168" y="354"/>
                  </a:lnTo>
                  <a:lnTo>
                    <a:pt x="162" y="354"/>
                  </a:lnTo>
                  <a:lnTo>
                    <a:pt x="155" y="354"/>
                  </a:lnTo>
                  <a:lnTo>
                    <a:pt x="148" y="366"/>
                  </a:lnTo>
                  <a:lnTo>
                    <a:pt x="142" y="372"/>
                  </a:lnTo>
                  <a:lnTo>
                    <a:pt x="142" y="378"/>
                  </a:lnTo>
                  <a:lnTo>
                    <a:pt x="135" y="378"/>
                  </a:lnTo>
                  <a:lnTo>
                    <a:pt x="135" y="372"/>
                  </a:lnTo>
                  <a:lnTo>
                    <a:pt x="128" y="360"/>
                  </a:lnTo>
                  <a:lnTo>
                    <a:pt x="121" y="354"/>
                  </a:lnTo>
                  <a:lnTo>
                    <a:pt x="115" y="348"/>
                  </a:lnTo>
                  <a:lnTo>
                    <a:pt x="108" y="342"/>
                  </a:lnTo>
                  <a:lnTo>
                    <a:pt x="115" y="342"/>
                  </a:lnTo>
                  <a:lnTo>
                    <a:pt x="115" y="336"/>
                  </a:lnTo>
                  <a:lnTo>
                    <a:pt x="108" y="330"/>
                  </a:lnTo>
                  <a:lnTo>
                    <a:pt x="115" y="330"/>
                  </a:lnTo>
                  <a:lnTo>
                    <a:pt x="121" y="318"/>
                  </a:lnTo>
                  <a:lnTo>
                    <a:pt x="121" y="306"/>
                  </a:lnTo>
                  <a:lnTo>
                    <a:pt x="121" y="300"/>
                  </a:lnTo>
                  <a:lnTo>
                    <a:pt x="128" y="294"/>
                  </a:lnTo>
                  <a:lnTo>
                    <a:pt x="135" y="288"/>
                  </a:lnTo>
                  <a:lnTo>
                    <a:pt x="142" y="288"/>
                  </a:lnTo>
                  <a:lnTo>
                    <a:pt x="142" y="282"/>
                  </a:lnTo>
                  <a:lnTo>
                    <a:pt x="142" y="276"/>
                  </a:lnTo>
                  <a:lnTo>
                    <a:pt x="142" y="270"/>
                  </a:lnTo>
                  <a:lnTo>
                    <a:pt x="135" y="264"/>
                  </a:lnTo>
                  <a:lnTo>
                    <a:pt x="121" y="258"/>
                  </a:lnTo>
                  <a:lnTo>
                    <a:pt x="121" y="252"/>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412" name="Freeform 74"/>
            <p:cNvSpPr>
              <a:spLocks/>
            </p:cNvSpPr>
            <p:nvPr/>
          </p:nvSpPr>
          <p:spPr bwMode="auto">
            <a:xfrm>
              <a:off x="5424603" y="2541022"/>
              <a:ext cx="96852" cy="172913"/>
            </a:xfrm>
            <a:custGeom>
              <a:avLst/>
              <a:gdLst>
                <a:gd name="T0" fmla="*/ 2147483647 w 61"/>
                <a:gd name="T1" fmla="*/ 2147483647 h 109"/>
                <a:gd name="T2" fmla="*/ 2147483647 w 61"/>
                <a:gd name="T3" fmla="*/ 2147483647 h 109"/>
                <a:gd name="T4" fmla="*/ 2147483647 w 61"/>
                <a:gd name="T5" fmla="*/ 2147483647 h 109"/>
                <a:gd name="T6" fmla="*/ 2147483647 w 61"/>
                <a:gd name="T7" fmla="*/ 2147483647 h 109"/>
                <a:gd name="T8" fmla="*/ 2147483647 w 61"/>
                <a:gd name="T9" fmla="*/ 2147483647 h 109"/>
                <a:gd name="T10" fmla="*/ 2147483647 w 61"/>
                <a:gd name="T11" fmla="*/ 2147483647 h 109"/>
                <a:gd name="T12" fmla="*/ 2147483647 w 61"/>
                <a:gd name="T13" fmla="*/ 2147483647 h 109"/>
                <a:gd name="T14" fmla="*/ 2147483647 w 61"/>
                <a:gd name="T15" fmla="*/ 2147483647 h 109"/>
                <a:gd name="T16" fmla="*/ 2147483647 w 61"/>
                <a:gd name="T17" fmla="*/ 0 h 109"/>
                <a:gd name="T18" fmla="*/ 2147483647 w 61"/>
                <a:gd name="T19" fmla="*/ 0 h 109"/>
                <a:gd name="T20" fmla="*/ 2147483647 w 61"/>
                <a:gd name="T21" fmla="*/ 0 h 109"/>
                <a:gd name="T22" fmla="*/ 2147483647 w 61"/>
                <a:gd name="T23" fmla="*/ 0 h 109"/>
                <a:gd name="T24" fmla="*/ 2147483647 w 61"/>
                <a:gd name="T25" fmla="*/ 2147483647 h 109"/>
                <a:gd name="T26" fmla="*/ 2147483647 w 61"/>
                <a:gd name="T27" fmla="*/ 2147483647 h 109"/>
                <a:gd name="T28" fmla="*/ 2147483647 w 61"/>
                <a:gd name="T29" fmla="*/ 2147483647 h 109"/>
                <a:gd name="T30" fmla="*/ 2147483647 w 61"/>
                <a:gd name="T31" fmla="*/ 2147483647 h 109"/>
                <a:gd name="T32" fmla="*/ 2147483647 w 61"/>
                <a:gd name="T33" fmla="*/ 2147483647 h 109"/>
                <a:gd name="T34" fmla="*/ 2147483647 w 61"/>
                <a:gd name="T35" fmla="*/ 2147483647 h 109"/>
                <a:gd name="T36" fmla="*/ 2147483647 w 61"/>
                <a:gd name="T37" fmla="*/ 2147483647 h 109"/>
                <a:gd name="T38" fmla="*/ 2147483647 w 61"/>
                <a:gd name="T39" fmla="*/ 2147483647 h 109"/>
                <a:gd name="T40" fmla="*/ 2147483647 w 61"/>
                <a:gd name="T41" fmla="*/ 2147483647 h 109"/>
                <a:gd name="T42" fmla="*/ 2147483647 w 61"/>
                <a:gd name="T43" fmla="*/ 2147483647 h 109"/>
                <a:gd name="T44" fmla="*/ 2147483647 w 61"/>
                <a:gd name="T45" fmla="*/ 2147483647 h 109"/>
                <a:gd name="T46" fmla="*/ 2147483647 w 61"/>
                <a:gd name="T47" fmla="*/ 2147483647 h 109"/>
                <a:gd name="T48" fmla="*/ 2147483647 w 61"/>
                <a:gd name="T49" fmla="*/ 2147483647 h 109"/>
                <a:gd name="T50" fmla="*/ 2147483647 w 61"/>
                <a:gd name="T51" fmla="*/ 2147483647 h 109"/>
                <a:gd name="T52" fmla="*/ 2147483647 w 61"/>
                <a:gd name="T53" fmla="*/ 2147483647 h 109"/>
                <a:gd name="T54" fmla="*/ 2147483647 w 61"/>
                <a:gd name="T55" fmla="*/ 2147483647 h 109"/>
                <a:gd name="T56" fmla="*/ 2147483647 w 61"/>
                <a:gd name="T57" fmla="*/ 2147483647 h 109"/>
                <a:gd name="T58" fmla="*/ 2147483647 w 61"/>
                <a:gd name="T59" fmla="*/ 2147483647 h 109"/>
                <a:gd name="T60" fmla="*/ 2147483647 w 61"/>
                <a:gd name="T61" fmla="*/ 2147483647 h 109"/>
                <a:gd name="T62" fmla="*/ 2147483647 w 61"/>
                <a:gd name="T63" fmla="*/ 2147483647 h 109"/>
                <a:gd name="T64" fmla="*/ 2147483647 w 61"/>
                <a:gd name="T65" fmla="*/ 2147483647 h 109"/>
                <a:gd name="T66" fmla="*/ 2147483647 w 61"/>
                <a:gd name="T67" fmla="*/ 2147483647 h 109"/>
                <a:gd name="T68" fmla="*/ 2147483647 w 61"/>
                <a:gd name="T69" fmla="*/ 2147483647 h 109"/>
                <a:gd name="T70" fmla="*/ 2147483647 w 61"/>
                <a:gd name="T71" fmla="*/ 2147483647 h 109"/>
                <a:gd name="T72" fmla="*/ 0 w 61"/>
                <a:gd name="T73" fmla="*/ 2147483647 h 109"/>
                <a:gd name="T74" fmla="*/ 2147483647 w 61"/>
                <a:gd name="T75" fmla="*/ 2147483647 h 109"/>
                <a:gd name="T76" fmla="*/ 2147483647 w 61"/>
                <a:gd name="T77" fmla="*/ 2147483647 h 109"/>
                <a:gd name="T78" fmla="*/ 2147483647 w 61"/>
                <a:gd name="T79" fmla="*/ 2147483647 h 109"/>
                <a:gd name="T80" fmla="*/ 2147483647 w 61"/>
                <a:gd name="T81" fmla="*/ 2147483647 h 109"/>
                <a:gd name="T82" fmla="*/ 2147483647 w 61"/>
                <a:gd name="T83" fmla="*/ 2147483647 h 109"/>
                <a:gd name="T84" fmla="*/ 2147483647 w 61"/>
                <a:gd name="T85" fmla="*/ 2147483647 h 109"/>
                <a:gd name="T86" fmla="*/ 2147483647 w 61"/>
                <a:gd name="T87" fmla="*/ 2147483647 h 109"/>
                <a:gd name="T88" fmla="*/ 2147483647 w 61"/>
                <a:gd name="T89" fmla="*/ 2147483647 h 109"/>
                <a:gd name="T90" fmla="*/ 2147483647 w 61"/>
                <a:gd name="T91" fmla="*/ 2147483647 h 1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1"/>
                <a:gd name="T139" fmla="*/ 0 h 109"/>
                <a:gd name="T140" fmla="*/ 61 w 61"/>
                <a:gd name="T141" fmla="*/ 109 h 10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1" h="109">
                  <a:moveTo>
                    <a:pt x="27" y="36"/>
                  </a:moveTo>
                  <a:lnTo>
                    <a:pt x="20" y="36"/>
                  </a:lnTo>
                  <a:lnTo>
                    <a:pt x="13" y="36"/>
                  </a:lnTo>
                  <a:lnTo>
                    <a:pt x="13" y="30"/>
                  </a:lnTo>
                  <a:lnTo>
                    <a:pt x="20" y="24"/>
                  </a:lnTo>
                  <a:lnTo>
                    <a:pt x="20" y="12"/>
                  </a:lnTo>
                  <a:lnTo>
                    <a:pt x="20" y="6"/>
                  </a:lnTo>
                  <a:lnTo>
                    <a:pt x="33" y="6"/>
                  </a:lnTo>
                  <a:lnTo>
                    <a:pt x="33" y="0"/>
                  </a:lnTo>
                  <a:lnTo>
                    <a:pt x="40" y="0"/>
                  </a:lnTo>
                  <a:lnTo>
                    <a:pt x="53" y="0"/>
                  </a:lnTo>
                  <a:lnTo>
                    <a:pt x="60" y="0"/>
                  </a:lnTo>
                  <a:lnTo>
                    <a:pt x="53" y="6"/>
                  </a:lnTo>
                  <a:lnTo>
                    <a:pt x="53" y="18"/>
                  </a:lnTo>
                  <a:lnTo>
                    <a:pt x="47" y="24"/>
                  </a:lnTo>
                  <a:lnTo>
                    <a:pt x="40" y="24"/>
                  </a:lnTo>
                  <a:lnTo>
                    <a:pt x="47" y="30"/>
                  </a:lnTo>
                  <a:lnTo>
                    <a:pt x="40" y="36"/>
                  </a:lnTo>
                  <a:lnTo>
                    <a:pt x="53" y="42"/>
                  </a:lnTo>
                  <a:lnTo>
                    <a:pt x="53" y="48"/>
                  </a:lnTo>
                  <a:lnTo>
                    <a:pt x="47" y="54"/>
                  </a:lnTo>
                  <a:lnTo>
                    <a:pt x="53" y="60"/>
                  </a:lnTo>
                  <a:lnTo>
                    <a:pt x="47" y="60"/>
                  </a:lnTo>
                  <a:lnTo>
                    <a:pt x="47" y="66"/>
                  </a:lnTo>
                  <a:lnTo>
                    <a:pt x="47" y="72"/>
                  </a:lnTo>
                  <a:lnTo>
                    <a:pt x="47" y="78"/>
                  </a:lnTo>
                  <a:lnTo>
                    <a:pt x="40" y="78"/>
                  </a:lnTo>
                  <a:lnTo>
                    <a:pt x="33" y="90"/>
                  </a:lnTo>
                  <a:lnTo>
                    <a:pt x="27" y="90"/>
                  </a:lnTo>
                  <a:lnTo>
                    <a:pt x="27" y="96"/>
                  </a:lnTo>
                  <a:lnTo>
                    <a:pt x="27" y="102"/>
                  </a:lnTo>
                  <a:lnTo>
                    <a:pt x="27" y="108"/>
                  </a:lnTo>
                  <a:lnTo>
                    <a:pt x="20" y="108"/>
                  </a:lnTo>
                  <a:lnTo>
                    <a:pt x="20" y="102"/>
                  </a:lnTo>
                  <a:lnTo>
                    <a:pt x="13" y="102"/>
                  </a:lnTo>
                  <a:lnTo>
                    <a:pt x="7" y="102"/>
                  </a:lnTo>
                  <a:lnTo>
                    <a:pt x="0" y="90"/>
                  </a:lnTo>
                  <a:lnTo>
                    <a:pt x="7" y="90"/>
                  </a:lnTo>
                  <a:lnTo>
                    <a:pt x="13" y="84"/>
                  </a:lnTo>
                  <a:lnTo>
                    <a:pt x="20" y="84"/>
                  </a:lnTo>
                  <a:lnTo>
                    <a:pt x="13" y="78"/>
                  </a:lnTo>
                  <a:lnTo>
                    <a:pt x="13" y="72"/>
                  </a:lnTo>
                  <a:lnTo>
                    <a:pt x="13" y="66"/>
                  </a:lnTo>
                  <a:lnTo>
                    <a:pt x="13" y="54"/>
                  </a:lnTo>
                  <a:lnTo>
                    <a:pt x="20" y="42"/>
                  </a:lnTo>
                  <a:lnTo>
                    <a:pt x="27" y="36"/>
                  </a:lnTo>
                </a:path>
              </a:pathLst>
            </a:custGeom>
            <a:solidFill>
              <a:srgbClr val="FFFF00"/>
            </a:solidFill>
            <a:ln w="12700">
              <a:solidFill>
                <a:schemeClr val="accent2"/>
              </a:solidFill>
              <a:round/>
              <a:headEnd type="none" w="sm" len="sm"/>
              <a:tailEnd type="none" w="sm" len="sm"/>
            </a:ln>
          </p:spPr>
          <p:txBody>
            <a:bodyPr wrap="none" anchor="ctr"/>
            <a:lstStyle/>
            <a:p>
              <a:endParaRPr lang="en-US" sz="1600">
                <a:latin typeface="Calibri" pitchFamily="34" charset="0"/>
              </a:endParaRPr>
            </a:p>
          </p:txBody>
        </p:sp>
        <p:sp>
          <p:nvSpPr>
            <p:cNvPr id="14413" name="Freeform 75"/>
            <p:cNvSpPr>
              <a:spLocks/>
            </p:cNvSpPr>
            <p:nvPr/>
          </p:nvSpPr>
          <p:spPr bwMode="auto">
            <a:xfrm>
              <a:off x="7019426" y="5933110"/>
              <a:ext cx="314229" cy="219878"/>
            </a:xfrm>
            <a:custGeom>
              <a:avLst/>
              <a:gdLst>
                <a:gd name="T0" fmla="*/ 2147483647 w 197"/>
                <a:gd name="T1" fmla="*/ 2147483647 h 139"/>
                <a:gd name="T2" fmla="*/ 2147483647 w 197"/>
                <a:gd name="T3" fmla="*/ 2147483647 h 139"/>
                <a:gd name="T4" fmla="*/ 2147483647 w 197"/>
                <a:gd name="T5" fmla="*/ 2147483647 h 139"/>
                <a:gd name="T6" fmla="*/ 2147483647 w 197"/>
                <a:gd name="T7" fmla="*/ 2147483647 h 139"/>
                <a:gd name="T8" fmla="*/ 2147483647 w 197"/>
                <a:gd name="T9" fmla="*/ 2147483647 h 139"/>
                <a:gd name="T10" fmla="*/ 2147483647 w 197"/>
                <a:gd name="T11" fmla="*/ 2147483647 h 139"/>
                <a:gd name="T12" fmla="*/ 2147483647 w 197"/>
                <a:gd name="T13" fmla="*/ 2147483647 h 139"/>
                <a:gd name="T14" fmla="*/ 2147483647 w 197"/>
                <a:gd name="T15" fmla="*/ 2147483647 h 139"/>
                <a:gd name="T16" fmla="*/ 2147483647 w 197"/>
                <a:gd name="T17" fmla="*/ 2147483647 h 139"/>
                <a:gd name="T18" fmla="*/ 2147483647 w 197"/>
                <a:gd name="T19" fmla="*/ 2147483647 h 139"/>
                <a:gd name="T20" fmla="*/ 2147483647 w 197"/>
                <a:gd name="T21" fmla="*/ 2147483647 h 139"/>
                <a:gd name="T22" fmla="*/ 2147483647 w 197"/>
                <a:gd name="T23" fmla="*/ 2147483647 h 139"/>
                <a:gd name="T24" fmla="*/ 2147483647 w 197"/>
                <a:gd name="T25" fmla="*/ 2147483647 h 139"/>
                <a:gd name="T26" fmla="*/ 2147483647 w 197"/>
                <a:gd name="T27" fmla="*/ 2147483647 h 139"/>
                <a:gd name="T28" fmla="*/ 2147483647 w 197"/>
                <a:gd name="T29" fmla="*/ 2147483647 h 139"/>
                <a:gd name="T30" fmla="*/ 2147483647 w 197"/>
                <a:gd name="T31" fmla="*/ 2147483647 h 139"/>
                <a:gd name="T32" fmla="*/ 2147483647 w 197"/>
                <a:gd name="T33" fmla="*/ 2147483647 h 139"/>
                <a:gd name="T34" fmla="*/ 2147483647 w 197"/>
                <a:gd name="T35" fmla="*/ 2147483647 h 139"/>
                <a:gd name="T36" fmla="*/ 2147483647 w 197"/>
                <a:gd name="T37" fmla="*/ 2147483647 h 139"/>
                <a:gd name="T38" fmla="*/ 2147483647 w 197"/>
                <a:gd name="T39" fmla="*/ 2147483647 h 139"/>
                <a:gd name="T40" fmla="*/ 2147483647 w 197"/>
                <a:gd name="T41" fmla="*/ 2147483647 h 139"/>
                <a:gd name="T42" fmla="*/ 2147483647 w 197"/>
                <a:gd name="T43" fmla="*/ 2147483647 h 139"/>
                <a:gd name="T44" fmla="*/ 2147483647 w 197"/>
                <a:gd name="T45" fmla="*/ 2147483647 h 139"/>
                <a:gd name="T46" fmla="*/ 2147483647 w 197"/>
                <a:gd name="T47" fmla="*/ 2147483647 h 139"/>
                <a:gd name="T48" fmla="*/ 2147483647 w 197"/>
                <a:gd name="T49" fmla="*/ 2147483647 h 139"/>
                <a:gd name="T50" fmla="*/ 2147483647 w 197"/>
                <a:gd name="T51" fmla="*/ 2147483647 h 139"/>
                <a:gd name="T52" fmla="*/ 2147483647 w 197"/>
                <a:gd name="T53" fmla="*/ 2147483647 h 139"/>
                <a:gd name="T54" fmla="*/ 2147483647 w 197"/>
                <a:gd name="T55" fmla="*/ 2147483647 h 139"/>
                <a:gd name="T56" fmla="*/ 2147483647 w 197"/>
                <a:gd name="T57" fmla="*/ 2147483647 h 139"/>
                <a:gd name="T58" fmla="*/ 2147483647 w 197"/>
                <a:gd name="T59" fmla="*/ 2147483647 h 139"/>
                <a:gd name="T60" fmla="*/ 2147483647 w 197"/>
                <a:gd name="T61" fmla="*/ 2147483647 h 139"/>
                <a:gd name="T62" fmla="*/ 2147483647 w 197"/>
                <a:gd name="T63" fmla="*/ 2147483647 h 139"/>
                <a:gd name="T64" fmla="*/ 2147483647 w 197"/>
                <a:gd name="T65" fmla="*/ 2147483647 h 139"/>
                <a:gd name="T66" fmla="*/ 2147483647 w 197"/>
                <a:gd name="T67" fmla="*/ 2147483647 h 139"/>
                <a:gd name="T68" fmla="*/ 2147483647 w 197"/>
                <a:gd name="T69" fmla="*/ 2147483647 h 139"/>
                <a:gd name="T70" fmla="*/ 2147483647 w 197"/>
                <a:gd name="T71" fmla="*/ 2147483647 h 1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7"/>
                <a:gd name="T109" fmla="*/ 0 h 139"/>
                <a:gd name="T110" fmla="*/ 197 w 197"/>
                <a:gd name="T111" fmla="*/ 139 h 1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7" h="139">
                  <a:moveTo>
                    <a:pt x="54" y="30"/>
                  </a:moveTo>
                  <a:lnTo>
                    <a:pt x="61" y="30"/>
                  </a:lnTo>
                  <a:lnTo>
                    <a:pt x="74" y="18"/>
                  </a:lnTo>
                  <a:lnTo>
                    <a:pt x="81" y="18"/>
                  </a:lnTo>
                  <a:lnTo>
                    <a:pt x="88" y="12"/>
                  </a:lnTo>
                  <a:lnTo>
                    <a:pt x="95" y="12"/>
                  </a:lnTo>
                  <a:lnTo>
                    <a:pt x="101" y="6"/>
                  </a:lnTo>
                  <a:lnTo>
                    <a:pt x="108" y="6"/>
                  </a:lnTo>
                  <a:lnTo>
                    <a:pt x="108" y="12"/>
                  </a:lnTo>
                  <a:lnTo>
                    <a:pt x="115" y="12"/>
                  </a:lnTo>
                  <a:lnTo>
                    <a:pt x="122" y="6"/>
                  </a:lnTo>
                  <a:lnTo>
                    <a:pt x="122" y="12"/>
                  </a:lnTo>
                  <a:lnTo>
                    <a:pt x="122" y="0"/>
                  </a:lnTo>
                  <a:lnTo>
                    <a:pt x="122" y="6"/>
                  </a:lnTo>
                  <a:lnTo>
                    <a:pt x="128" y="6"/>
                  </a:lnTo>
                  <a:lnTo>
                    <a:pt x="135" y="18"/>
                  </a:lnTo>
                  <a:lnTo>
                    <a:pt x="142" y="24"/>
                  </a:lnTo>
                  <a:lnTo>
                    <a:pt x="135" y="24"/>
                  </a:lnTo>
                  <a:lnTo>
                    <a:pt x="142" y="30"/>
                  </a:lnTo>
                  <a:lnTo>
                    <a:pt x="149" y="36"/>
                  </a:lnTo>
                  <a:lnTo>
                    <a:pt x="149" y="42"/>
                  </a:lnTo>
                  <a:lnTo>
                    <a:pt x="155" y="48"/>
                  </a:lnTo>
                  <a:lnTo>
                    <a:pt x="155" y="54"/>
                  </a:lnTo>
                  <a:lnTo>
                    <a:pt x="162" y="60"/>
                  </a:lnTo>
                  <a:lnTo>
                    <a:pt x="162" y="66"/>
                  </a:lnTo>
                  <a:lnTo>
                    <a:pt x="169" y="66"/>
                  </a:lnTo>
                  <a:lnTo>
                    <a:pt x="169" y="72"/>
                  </a:lnTo>
                  <a:lnTo>
                    <a:pt x="149" y="54"/>
                  </a:lnTo>
                  <a:lnTo>
                    <a:pt x="149" y="48"/>
                  </a:lnTo>
                  <a:lnTo>
                    <a:pt x="142" y="48"/>
                  </a:lnTo>
                  <a:lnTo>
                    <a:pt x="142" y="60"/>
                  </a:lnTo>
                  <a:lnTo>
                    <a:pt x="155" y="60"/>
                  </a:lnTo>
                  <a:lnTo>
                    <a:pt x="155" y="66"/>
                  </a:lnTo>
                  <a:lnTo>
                    <a:pt x="155" y="72"/>
                  </a:lnTo>
                  <a:lnTo>
                    <a:pt x="169" y="78"/>
                  </a:lnTo>
                  <a:lnTo>
                    <a:pt x="169" y="84"/>
                  </a:lnTo>
                  <a:lnTo>
                    <a:pt x="169" y="90"/>
                  </a:lnTo>
                  <a:lnTo>
                    <a:pt x="155" y="84"/>
                  </a:lnTo>
                  <a:lnTo>
                    <a:pt x="149" y="84"/>
                  </a:lnTo>
                  <a:lnTo>
                    <a:pt x="149" y="90"/>
                  </a:lnTo>
                  <a:lnTo>
                    <a:pt x="149" y="96"/>
                  </a:lnTo>
                  <a:lnTo>
                    <a:pt x="155" y="96"/>
                  </a:lnTo>
                  <a:lnTo>
                    <a:pt x="162" y="102"/>
                  </a:lnTo>
                  <a:lnTo>
                    <a:pt x="169" y="102"/>
                  </a:lnTo>
                  <a:lnTo>
                    <a:pt x="176" y="102"/>
                  </a:lnTo>
                  <a:lnTo>
                    <a:pt x="189" y="114"/>
                  </a:lnTo>
                  <a:lnTo>
                    <a:pt x="189" y="126"/>
                  </a:lnTo>
                  <a:lnTo>
                    <a:pt x="196" y="126"/>
                  </a:lnTo>
                  <a:lnTo>
                    <a:pt x="189" y="132"/>
                  </a:lnTo>
                  <a:lnTo>
                    <a:pt x="182" y="138"/>
                  </a:lnTo>
                  <a:lnTo>
                    <a:pt x="162" y="126"/>
                  </a:lnTo>
                  <a:lnTo>
                    <a:pt x="149" y="126"/>
                  </a:lnTo>
                  <a:lnTo>
                    <a:pt x="142" y="132"/>
                  </a:lnTo>
                  <a:lnTo>
                    <a:pt x="128" y="132"/>
                  </a:lnTo>
                  <a:lnTo>
                    <a:pt x="122" y="132"/>
                  </a:lnTo>
                  <a:lnTo>
                    <a:pt x="108" y="132"/>
                  </a:lnTo>
                  <a:lnTo>
                    <a:pt x="101" y="132"/>
                  </a:lnTo>
                  <a:lnTo>
                    <a:pt x="88" y="120"/>
                  </a:lnTo>
                  <a:lnTo>
                    <a:pt x="74" y="114"/>
                  </a:lnTo>
                  <a:lnTo>
                    <a:pt x="54" y="114"/>
                  </a:lnTo>
                  <a:lnTo>
                    <a:pt x="47" y="114"/>
                  </a:lnTo>
                  <a:lnTo>
                    <a:pt x="41" y="102"/>
                  </a:lnTo>
                  <a:lnTo>
                    <a:pt x="27" y="84"/>
                  </a:lnTo>
                  <a:lnTo>
                    <a:pt x="14" y="66"/>
                  </a:lnTo>
                  <a:lnTo>
                    <a:pt x="0" y="48"/>
                  </a:lnTo>
                  <a:lnTo>
                    <a:pt x="7" y="48"/>
                  </a:lnTo>
                  <a:lnTo>
                    <a:pt x="14" y="42"/>
                  </a:lnTo>
                  <a:lnTo>
                    <a:pt x="20" y="36"/>
                  </a:lnTo>
                  <a:lnTo>
                    <a:pt x="27" y="30"/>
                  </a:lnTo>
                  <a:lnTo>
                    <a:pt x="34" y="30"/>
                  </a:lnTo>
                  <a:lnTo>
                    <a:pt x="47" y="24"/>
                  </a:lnTo>
                  <a:lnTo>
                    <a:pt x="54" y="24"/>
                  </a:lnTo>
                  <a:lnTo>
                    <a:pt x="54" y="30"/>
                  </a:lnTo>
                </a:path>
              </a:pathLst>
            </a:custGeom>
            <a:solidFill>
              <a:srgbClr val="FFFF00"/>
            </a:solidFill>
            <a:ln w="12700">
              <a:solidFill>
                <a:schemeClr val="accent2"/>
              </a:solidFill>
              <a:round/>
              <a:headEnd type="none" w="sm" len="sm"/>
              <a:tailEnd type="none" w="sm" len="sm"/>
            </a:ln>
          </p:spPr>
          <p:txBody>
            <a:bodyPr wrap="none" anchor="ctr"/>
            <a:lstStyle/>
            <a:p>
              <a:endParaRPr lang="en-US" sz="1600">
                <a:latin typeface="Calibri" pitchFamily="34" charset="0"/>
              </a:endParaRPr>
            </a:p>
          </p:txBody>
        </p:sp>
        <p:sp>
          <p:nvSpPr>
            <p:cNvPr id="14414" name="Freeform 76"/>
            <p:cNvSpPr>
              <a:spLocks/>
            </p:cNvSpPr>
            <p:nvPr/>
          </p:nvSpPr>
          <p:spPr bwMode="auto">
            <a:xfrm>
              <a:off x="5646286" y="2263507"/>
              <a:ext cx="344361" cy="268976"/>
            </a:xfrm>
            <a:custGeom>
              <a:avLst/>
              <a:gdLst>
                <a:gd name="T0" fmla="*/ 2147483647 w 217"/>
                <a:gd name="T1" fmla="*/ 2147483647 h 169"/>
                <a:gd name="T2" fmla="*/ 2147483647 w 217"/>
                <a:gd name="T3" fmla="*/ 2147483647 h 169"/>
                <a:gd name="T4" fmla="*/ 2147483647 w 217"/>
                <a:gd name="T5" fmla="*/ 2147483647 h 169"/>
                <a:gd name="T6" fmla="*/ 2147483647 w 217"/>
                <a:gd name="T7" fmla="*/ 2147483647 h 169"/>
                <a:gd name="T8" fmla="*/ 2147483647 w 217"/>
                <a:gd name="T9" fmla="*/ 2147483647 h 169"/>
                <a:gd name="T10" fmla="*/ 2147483647 w 217"/>
                <a:gd name="T11" fmla="*/ 2147483647 h 169"/>
                <a:gd name="T12" fmla="*/ 2147483647 w 217"/>
                <a:gd name="T13" fmla="*/ 2147483647 h 169"/>
                <a:gd name="T14" fmla="*/ 2147483647 w 217"/>
                <a:gd name="T15" fmla="*/ 2147483647 h 169"/>
                <a:gd name="T16" fmla="*/ 2147483647 w 217"/>
                <a:gd name="T17" fmla="*/ 2147483647 h 169"/>
                <a:gd name="T18" fmla="*/ 2147483647 w 217"/>
                <a:gd name="T19" fmla="*/ 2147483647 h 169"/>
                <a:gd name="T20" fmla="*/ 2147483647 w 217"/>
                <a:gd name="T21" fmla="*/ 2147483647 h 169"/>
                <a:gd name="T22" fmla="*/ 2147483647 w 217"/>
                <a:gd name="T23" fmla="*/ 2147483647 h 169"/>
                <a:gd name="T24" fmla="*/ 2147483647 w 217"/>
                <a:gd name="T25" fmla="*/ 2147483647 h 169"/>
                <a:gd name="T26" fmla="*/ 2147483647 w 217"/>
                <a:gd name="T27" fmla="*/ 2147483647 h 169"/>
                <a:gd name="T28" fmla="*/ 2147483647 w 217"/>
                <a:gd name="T29" fmla="*/ 2147483647 h 169"/>
                <a:gd name="T30" fmla="*/ 2147483647 w 217"/>
                <a:gd name="T31" fmla="*/ 2147483647 h 169"/>
                <a:gd name="T32" fmla="*/ 2147483647 w 217"/>
                <a:gd name="T33" fmla="*/ 2147483647 h 169"/>
                <a:gd name="T34" fmla="*/ 2147483647 w 217"/>
                <a:gd name="T35" fmla="*/ 2147483647 h 169"/>
                <a:gd name="T36" fmla="*/ 2147483647 w 217"/>
                <a:gd name="T37" fmla="*/ 2147483647 h 169"/>
                <a:gd name="T38" fmla="*/ 2147483647 w 217"/>
                <a:gd name="T39" fmla="*/ 2147483647 h 169"/>
                <a:gd name="T40" fmla="*/ 2147483647 w 217"/>
                <a:gd name="T41" fmla="*/ 2147483647 h 169"/>
                <a:gd name="T42" fmla="*/ 2147483647 w 217"/>
                <a:gd name="T43" fmla="*/ 2147483647 h 169"/>
                <a:gd name="T44" fmla="*/ 2147483647 w 217"/>
                <a:gd name="T45" fmla="*/ 2147483647 h 169"/>
                <a:gd name="T46" fmla="*/ 2147483647 w 217"/>
                <a:gd name="T47" fmla="*/ 2147483647 h 169"/>
                <a:gd name="T48" fmla="*/ 2147483647 w 217"/>
                <a:gd name="T49" fmla="*/ 2147483647 h 169"/>
                <a:gd name="T50" fmla="*/ 2147483647 w 217"/>
                <a:gd name="T51" fmla="*/ 2147483647 h 169"/>
                <a:gd name="T52" fmla="*/ 2147483647 w 217"/>
                <a:gd name="T53" fmla="*/ 2147483647 h 169"/>
                <a:gd name="T54" fmla="*/ 0 w 217"/>
                <a:gd name="T55" fmla="*/ 2147483647 h 169"/>
                <a:gd name="T56" fmla="*/ 2147483647 w 217"/>
                <a:gd name="T57" fmla="*/ 2147483647 h 169"/>
                <a:gd name="T58" fmla="*/ 2147483647 w 217"/>
                <a:gd name="T59" fmla="*/ 2147483647 h 169"/>
                <a:gd name="T60" fmla="*/ 2147483647 w 217"/>
                <a:gd name="T61" fmla="*/ 2147483647 h 169"/>
                <a:gd name="T62" fmla="*/ 2147483647 w 217"/>
                <a:gd name="T63" fmla="*/ 2147483647 h 169"/>
                <a:gd name="T64" fmla="*/ 2147483647 w 217"/>
                <a:gd name="T65" fmla="*/ 2147483647 h 169"/>
                <a:gd name="T66" fmla="*/ 2147483647 w 217"/>
                <a:gd name="T67" fmla="*/ 2147483647 h 169"/>
                <a:gd name="T68" fmla="*/ 2147483647 w 217"/>
                <a:gd name="T69" fmla="*/ 2147483647 h 169"/>
                <a:gd name="T70" fmla="*/ 2147483647 w 217"/>
                <a:gd name="T71" fmla="*/ 2147483647 h 169"/>
                <a:gd name="T72" fmla="*/ 2147483647 w 217"/>
                <a:gd name="T73" fmla="*/ 2147483647 h 169"/>
                <a:gd name="T74" fmla="*/ 2147483647 w 217"/>
                <a:gd name="T75" fmla="*/ 2147483647 h 169"/>
                <a:gd name="T76" fmla="*/ 2147483647 w 217"/>
                <a:gd name="T77" fmla="*/ 2147483647 h 169"/>
                <a:gd name="T78" fmla="*/ 2147483647 w 217"/>
                <a:gd name="T79" fmla="*/ 2147483647 h 169"/>
                <a:gd name="T80" fmla="*/ 2147483647 w 217"/>
                <a:gd name="T81" fmla="*/ 2147483647 h 169"/>
                <a:gd name="T82" fmla="*/ 2147483647 w 217"/>
                <a:gd name="T83" fmla="*/ 2147483647 h 169"/>
                <a:gd name="T84" fmla="*/ 2147483647 w 217"/>
                <a:gd name="T85" fmla="*/ 2147483647 h 169"/>
                <a:gd name="T86" fmla="*/ 2147483647 w 217"/>
                <a:gd name="T87" fmla="*/ 2147483647 h 169"/>
                <a:gd name="T88" fmla="*/ 2147483647 w 217"/>
                <a:gd name="T89" fmla="*/ 2147483647 h 169"/>
                <a:gd name="T90" fmla="*/ 2147483647 w 217"/>
                <a:gd name="T91" fmla="*/ 2147483647 h 169"/>
                <a:gd name="T92" fmla="*/ 2147483647 w 217"/>
                <a:gd name="T93" fmla="*/ 2147483647 h 169"/>
                <a:gd name="T94" fmla="*/ 2147483647 w 217"/>
                <a:gd name="T95" fmla="*/ 2147483647 h 169"/>
                <a:gd name="T96" fmla="*/ 2147483647 w 217"/>
                <a:gd name="T97" fmla="*/ 2147483647 h 169"/>
                <a:gd name="T98" fmla="*/ 2147483647 w 217"/>
                <a:gd name="T99" fmla="*/ 2147483647 h 1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7"/>
                <a:gd name="T151" fmla="*/ 0 h 169"/>
                <a:gd name="T152" fmla="*/ 217 w 217"/>
                <a:gd name="T153" fmla="*/ 169 h 1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7" h="169">
                  <a:moveTo>
                    <a:pt x="142" y="30"/>
                  </a:moveTo>
                  <a:lnTo>
                    <a:pt x="148" y="30"/>
                  </a:lnTo>
                  <a:lnTo>
                    <a:pt x="148" y="24"/>
                  </a:lnTo>
                  <a:lnTo>
                    <a:pt x="148" y="30"/>
                  </a:lnTo>
                  <a:lnTo>
                    <a:pt x="155" y="24"/>
                  </a:lnTo>
                  <a:lnTo>
                    <a:pt x="169" y="6"/>
                  </a:lnTo>
                  <a:lnTo>
                    <a:pt x="175" y="0"/>
                  </a:lnTo>
                  <a:lnTo>
                    <a:pt x="182" y="6"/>
                  </a:lnTo>
                  <a:lnTo>
                    <a:pt x="182" y="0"/>
                  </a:lnTo>
                  <a:lnTo>
                    <a:pt x="182" y="6"/>
                  </a:lnTo>
                  <a:lnTo>
                    <a:pt x="182" y="42"/>
                  </a:lnTo>
                  <a:lnTo>
                    <a:pt x="189" y="60"/>
                  </a:lnTo>
                  <a:lnTo>
                    <a:pt x="196" y="72"/>
                  </a:lnTo>
                  <a:lnTo>
                    <a:pt x="196" y="84"/>
                  </a:lnTo>
                  <a:lnTo>
                    <a:pt x="202" y="102"/>
                  </a:lnTo>
                  <a:lnTo>
                    <a:pt x="216" y="126"/>
                  </a:lnTo>
                  <a:lnTo>
                    <a:pt x="202" y="138"/>
                  </a:lnTo>
                  <a:lnTo>
                    <a:pt x="189" y="126"/>
                  </a:lnTo>
                  <a:lnTo>
                    <a:pt x="182" y="126"/>
                  </a:lnTo>
                  <a:lnTo>
                    <a:pt x="175" y="132"/>
                  </a:lnTo>
                  <a:lnTo>
                    <a:pt x="169" y="126"/>
                  </a:lnTo>
                  <a:lnTo>
                    <a:pt x="169" y="120"/>
                  </a:lnTo>
                  <a:lnTo>
                    <a:pt x="162" y="120"/>
                  </a:lnTo>
                  <a:lnTo>
                    <a:pt x="162" y="126"/>
                  </a:lnTo>
                  <a:lnTo>
                    <a:pt x="162" y="120"/>
                  </a:lnTo>
                  <a:lnTo>
                    <a:pt x="142" y="114"/>
                  </a:lnTo>
                  <a:lnTo>
                    <a:pt x="142" y="108"/>
                  </a:lnTo>
                  <a:lnTo>
                    <a:pt x="128" y="102"/>
                  </a:lnTo>
                  <a:lnTo>
                    <a:pt x="128" y="96"/>
                  </a:lnTo>
                  <a:lnTo>
                    <a:pt x="121" y="96"/>
                  </a:lnTo>
                  <a:lnTo>
                    <a:pt x="121" y="108"/>
                  </a:lnTo>
                  <a:lnTo>
                    <a:pt x="115" y="108"/>
                  </a:lnTo>
                  <a:lnTo>
                    <a:pt x="108" y="120"/>
                  </a:lnTo>
                  <a:lnTo>
                    <a:pt x="101" y="126"/>
                  </a:lnTo>
                  <a:lnTo>
                    <a:pt x="101" y="132"/>
                  </a:lnTo>
                  <a:lnTo>
                    <a:pt x="94" y="132"/>
                  </a:lnTo>
                  <a:lnTo>
                    <a:pt x="94" y="138"/>
                  </a:lnTo>
                  <a:lnTo>
                    <a:pt x="88" y="150"/>
                  </a:lnTo>
                  <a:lnTo>
                    <a:pt x="74" y="138"/>
                  </a:lnTo>
                  <a:lnTo>
                    <a:pt x="67" y="138"/>
                  </a:lnTo>
                  <a:lnTo>
                    <a:pt x="61" y="144"/>
                  </a:lnTo>
                  <a:lnTo>
                    <a:pt x="61" y="138"/>
                  </a:lnTo>
                  <a:lnTo>
                    <a:pt x="54" y="144"/>
                  </a:lnTo>
                  <a:lnTo>
                    <a:pt x="47" y="150"/>
                  </a:lnTo>
                  <a:lnTo>
                    <a:pt x="47" y="162"/>
                  </a:lnTo>
                  <a:lnTo>
                    <a:pt x="40" y="162"/>
                  </a:lnTo>
                  <a:lnTo>
                    <a:pt x="34" y="168"/>
                  </a:lnTo>
                  <a:lnTo>
                    <a:pt x="27" y="168"/>
                  </a:lnTo>
                  <a:lnTo>
                    <a:pt x="20" y="168"/>
                  </a:lnTo>
                  <a:lnTo>
                    <a:pt x="13" y="168"/>
                  </a:lnTo>
                  <a:lnTo>
                    <a:pt x="20" y="162"/>
                  </a:lnTo>
                  <a:lnTo>
                    <a:pt x="20" y="156"/>
                  </a:lnTo>
                  <a:lnTo>
                    <a:pt x="20" y="150"/>
                  </a:lnTo>
                  <a:lnTo>
                    <a:pt x="7" y="150"/>
                  </a:lnTo>
                  <a:lnTo>
                    <a:pt x="7" y="156"/>
                  </a:lnTo>
                  <a:lnTo>
                    <a:pt x="0" y="156"/>
                  </a:lnTo>
                  <a:lnTo>
                    <a:pt x="0" y="144"/>
                  </a:lnTo>
                  <a:lnTo>
                    <a:pt x="7" y="144"/>
                  </a:lnTo>
                  <a:lnTo>
                    <a:pt x="7" y="138"/>
                  </a:lnTo>
                  <a:lnTo>
                    <a:pt x="7" y="132"/>
                  </a:lnTo>
                  <a:lnTo>
                    <a:pt x="7" y="138"/>
                  </a:lnTo>
                  <a:lnTo>
                    <a:pt x="13" y="132"/>
                  </a:lnTo>
                  <a:lnTo>
                    <a:pt x="13" y="126"/>
                  </a:lnTo>
                  <a:lnTo>
                    <a:pt x="20" y="126"/>
                  </a:lnTo>
                  <a:lnTo>
                    <a:pt x="27" y="120"/>
                  </a:lnTo>
                  <a:lnTo>
                    <a:pt x="20" y="120"/>
                  </a:lnTo>
                  <a:lnTo>
                    <a:pt x="27" y="120"/>
                  </a:lnTo>
                  <a:lnTo>
                    <a:pt x="27" y="114"/>
                  </a:lnTo>
                  <a:lnTo>
                    <a:pt x="34" y="114"/>
                  </a:lnTo>
                  <a:lnTo>
                    <a:pt x="34" y="102"/>
                  </a:lnTo>
                  <a:lnTo>
                    <a:pt x="40" y="108"/>
                  </a:lnTo>
                  <a:lnTo>
                    <a:pt x="40" y="114"/>
                  </a:lnTo>
                  <a:lnTo>
                    <a:pt x="47" y="108"/>
                  </a:lnTo>
                  <a:lnTo>
                    <a:pt x="54" y="96"/>
                  </a:lnTo>
                  <a:lnTo>
                    <a:pt x="61" y="90"/>
                  </a:lnTo>
                  <a:lnTo>
                    <a:pt x="67" y="90"/>
                  </a:lnTo>
                  <a:lnTo>
                    <a:pt x="67" y="84"/>
                  </a:lnTo>
                  <a:lnTo>
                    <a:pt x="74" y="72"/>
                  </a:lnTo>
                  <a:lnTo>
                    <a:pt x="74" y="66"/>
                  </a:lnTo>
                  <a:lnTo>
                    <a:pt x="74" y="72"/>
                  </a:lnTo>
                  <a:lnTo>
                    <a:pt x="61" y="66"/>
                  </a:lnTo>
                  <a:lnTo>
                    <a:pt x="61" y="60"/>
                  </a:lnTo>
                  <a:lnTo>
                    <a:pt x="61" y="54"/>
                  </a:lnTo>
                  <a:lnTo>
                    <a:pt x="61" y="48"/>
                  </a:lnTo>
                  <a:lnTo>
                    <a:pt x="54" y="48"/>
                  </a:lnTo>
                  <a:lnTo>
                    <a:pt x="54" y="42"/>
                  </a:lnTo>
                  <a:lnTo>
                    <a:pt x="61" y="42"/>
                  </a:lnTo>
                  <a:lnTo>
                    <a:pt x="61" y="30"/>
                  </a:lnTo>
                  <a:lnTo>
                    <a:pt x="67" y="24"/>
                  </a:lnTo>
                  <a:lnTo>
                    <a:pt x="74" y="30"/>
                  </a:lnTo>
                  <a:lnTo>
                    <a:pt x="81" y="24"/>
                  </a:lnTo>
                  <a:lnTo>
                    <a:pt x="81" y="18"/>
                  </a:lnTo>
                  <a:lnTo>
                    <a:pt x="115" y="12"/>
                  </a:lnTo>
                  <a:lnTo>
                    <a:pt x="115" y="18"/>
                  </a:lnTo>
                  <a:lnTo>
                    <a:pt x="121" y="18"/>
                  </a:lnTo>
                  <a:lnTo>
                    <a:pt x="121" y="24"/>
                  </a:lnTo>
                  <a:lnTo>
                    <a:pt x="128" y="30"/>
                  </a:lnTo>
                  <a:lnTo>
                    <a:pt x="128" y="24"/>
                  </a:lnTo>
                  <a:lnTo>
                    <a:pt x="135" y="24"/>
                  </a:lnTo>
                  <a:lnTo>
                    <a:pt x="142" y="30"/>
                  </a:lnTo>
                </a:path>
              </a:pathLst>
            </a:custGeom>
            <a:solidFill>
              <a:srgbClr val="FFFF00"/>
            </a:solid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415" name="Freeform 77"/>
            <p:cNvSpPr>
              <a:spLocks/>
            </p:cNvSpPr>
            <p:nvPr/>
          </p:nvSpPr>
          <p:spPr bwMode="auto">
            <a:xfrm>
              <a:off x="7544576" y="5179551"/>
              <a:ext cx="411080" cy="345826"/>
            </a:xfrm>
            <a:custGeom>
              <a:avLst/>
              <a:gdLst>
                <a:gd name="T0" fmla="*/ 2147483647 w 258"/>
                <a:gd name="T1" fmla="*/ 2147483647 h 217"/>
                <a:gd name="T2" fmla="*/ 2147483647 w 258"/>
                <a:gd name="T3" fmla="*/ 2147483647 h 217"/>
                <a:gd name="T4" fmla="*/ 2147483647 w 258"/>
                <a:gd name="T5" fmla="*/ 2147483647 h 217"/>
                <a:gd name="T6" fmla="*/ 2147483647 w 258"/>
                <a:gd name="T7" fmla="*/ 2147483647 h 217"/>
                <a:gd name="T8" fmla="*/ 2147483647 w 258"/>
                <a:gd name="T9" fmla="*/ 2147483647 h 217"/>
                <a:gd name="T10" fmla="*/ 2147483647 w 258"/>
                <a:gd name="T11" fmla="*/ 2147483647 h 217"/>
                <a:gd name="T12" fmla="*/ 2147483647 w 258"/>
                <a:gd name="T13" fmla="*/ 2147483647 h 217"/>
                <a:gd name="T14" fmla="*/ 2147483647 w 258"/>
                <a:gd name="T15" fmla="*/ 2147483647 h 217"/>
                <a:gd name="T16" fmla="*/ 2147483647 w 258"/>
                <a:gd name="T17" fmla="*/ 2147483647 h 217"/>
                <a:gd name="T18" fmla="*/ 2147483647 w 258"/>
                <a:gd name="T19" fmla="*/ 2147483647 h 217"/>
                <a:gd name="T20" fmla="*/ 2147483647 w 258"/>
                <a:gd name="T21" fmla="*/ 2147483647 h 217"/>
                <a:gd name="T22" fmla="*/ 2147483647 w 258"/>
                <a:gd name="T23" fmla="*/ 2147483647 h 217"/>
                <a:gd name="T24" fmla="*/ 2147483647 w 258"/>
                <a:gd name="T25" fmla="*/ 2147483647 h 217"/>
                <a:gd name="T26" fmla="*/ 2147483647 w 258"/>
                <a:gd name="T27" fmla="*/ 0 h 217"/>
                <a:gd name="T28" fmla="*/ 2147483647 w 258"/>
                <a:gd name="T29" fmla="*/ 2147483647 h 217"/>
                <a:gd name="T30" fmla="*/ 2147483647 w 258"/>
                <a:gd name="T31" fmla="*/ 2147483647 h 217"/>
                <a:gd name="T32" fmla="*/ 2147483647 w 258"/>
                <a:gd name="T33" fmla="*/ 2147483647 h 217"/>
                <a:gd name="T34" fmla="*/ 2147483647 w 258"/>
                <a:gd name="T35" fmla="*/ 2147483647 h 217"/>
                <a:gd name="T36" fmla="*/ 2147483647 w 258"/>
                <a:gd name="T37" fmla="*/ 2147483647 h 217"/>
                <a:gd name="T38" fmla="*/ 2147483647 w 258"/>
                <a:gd name="T39" fmla="*/ 2147483647 h 217"/>
                <a:gd name="T40" fmla="*/ 2147483647 w 258"/>
                <a:gd name="T41" fmla="*/ 2147483647 h 217"/>
                <a:gd name="T42" fmla="*/ 2147483647 w 258"/>
                <a:gd name="T43" fmla="*/ 2147483647 h 217"/>
                <a:gd name="T44" fmla="*/ 2147483647 w 258"/>
                <a:gd name="T45" fmla="*/ 2147483647 h 217"/>
                <a:gd name="T46" fmla="*/ 2147483647 w 258"/>
                <a:gd name="T47" fmla="*/ 2147483647 h 217"/>
                <a:gd name="T48" fmla="*/ 2147483647 w 258"/>
                <a:gd name="T49" fmla="*/ 2147483647 h 217"/>
                <a:gd name="T50" fmla="*/ 2147483647 w 258"/>
                <a:gd name="T51" fmla="*/ 2147483647 h 217"/>
                <a:gd name="T52" fmla="*/ 2147483647 w 258"/>
                <a:gd name="T53" fmla="*/ 2147483647 h 217"/>
                <a:gd name="T54" fmla="*/ 2147483647 w 258"/>
                <a:gd name="T55" fmla="*/ 2147483647 h 217"/>
                <a:gd name="T56" fmla="*/ 2147483647 w 258"/>
                <a:gd name="T57" fmla="*/ 2147483647 h 217"/>
                <a:gd name="T58" fmla="*/ 2147483647 w 258"/>
                <a:gd name="T59" fmla="*/ 2147483647 h 217"/>
                <a:gd name="T60" fmla="*/ 2147483647 w 258"/>
                <a:gd name="T61" fmla="*/ 2147483647 h 217"/>
                <a:gd name="T62" fmla="*/ 2147483647 w 258"/>
                <a:gd name="T63" fmla="*/ 2147483647 h 217"/>
                <a:gd name="T64" fmla="*/ 2147483647 w 258"/>
                <a:gd name="T65" fmla="*/ 2147483647 h 217"/>
                <a:gd name="T66" fmla="*/ 2147483647 w 258"/>
                <a:gd name="T67" fmla="*/ 2147483647 h 217"/>
                <a:gd name="T68" fmla="*/ 2147483647 w 258"/>
                <a:gd name="T69" fmla="*/ 2147483647 h 217"/>
                <a:gd name="T70" fmla="*/ 2147483647 w 258"/>
                <a:gd name="T71" fmla="*/ 2147483647 h 217"/>
                <a:gd name="T72" fmla="*/ 2147483647 w 258"/>
                <a:gd name="T73" fmla="*/ 2147483647 h 217"/>
                <a:gd name="T74" fmla="*/ 2147483647 w 258"/>
                <a:gd name="T75" fmla="*/ 2147483647 h 217"/>
                <a:gd name="T76" fmla="*/ 2147483647 w 258"/>
                <a:gd name="T77" fmla="*/ 2147483647 h 217"/>
                <a:gd name="T78" fmla="*/ 0 w 258"/>
                <a:gd name="T79" fmla="*/ 2147483647 h 217"/>
                <a:gd name="T80" fmla="*/ 2147483647 w 258"/>
                <a:gd name="T81" fmla="*/ 2147483647 h 217"/>
                <a:gd name="T82" fmla="*/ 2147483647 w 258"/>
                <a:gd name="T83" fmla="*/ 2147483647 h 217"/>
                <a:gd name="T84" fmla="*/ 2147483647 w 258"/>
                <a:gd name="T85" fmla="*/ 2147483647 h 217"/>
                <a:gd name="T86" fmla="*/ 2147483647 w 258"/>
                <a:gd name="T87" fmla="*/ 2147483647 h 217"/>
                <a:gd name="T88" fmla="*/ 2147483647 w 258"/>
                <a:gd name="T89" fmla="*/ 2147483647 h 2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8"/>
                <a:gd name="T136" fmla="*/ 0 h 217"/>
                <a:gd name="T137" fmla="*/ 258 w 258"/>
                <a:gd name="T138" fmla="*/ 217 h 21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8" h="217">
                  <a:moveTo>
                    <a:pt x="74" y="30"/>
                  </a:moveTo>
                  <a:lnTo>
                    <a:pt x="74" y="24"/>
                  </a:lnTo>
                  <a:lnTo>
                    <a:pt x="81" y="24"/>
                  </a:lnTo>
                  <a:lnTo>
                    <a:pt x="88" y="18"/>
                  </a:lnTo>
                  <a:lnTo>
                    <a:pt x="95" y="24"/>
                  </a:lnTo>
                  <a:lnTo>
                    <a:pt x="101" y="18"/>
                  </a:lnTo>
                  <a:lnTo>
                    <a:pt x="108" y="18"/>
                  </a:lnTo>
                  <a:lnTo>
                    <a:pt x="108" y="12"/>
                  </a:lnTo>
                  <a:lnTo>
                    <a:pt x="115" y="12"/>
                  </a:lnTo>
                  <a:lnTo>
                    <a:pt x="115" y="6"/>
                  </a:lnTo>
                  <a:lnTo>
                    <a:pt x="122" y="12"/>
                  </a:lnTo>
                  <a:lnTo>
                    <a:pt x="128" y="12"/>
                  </a:lnTo>
                  <a:lnTo>
                    <a:pt x="142" y="18"/>
                  </a:lnTo>
                  <a:lnTo>
                    <a:pt x="149" y="24"/>
                  </a:lnTo>
                  <a:lnTo>
                    <a:pt x="162" y="24"/>
                  </a:lnTo>
                  <a:lnTo>
                    <a:pt x="169" y="30"/>
                  </a:lnTo>
                  <a:lnTo>
                    <a:pt x="169" y="36"/>
                  </a:lnTo>
                  <a:lnTo>
                    <a:pt x="176" y="42"/>
                  </a:lnTo>
                  <a:lnTo>
                    <a:pt x="183" y="42"/>
                  </a:lnTo>
                  <a:lnTo>
                    <a:pt x="196" y="42"/>
                  </a:lnTo>
                  <a:lnTo>
                    <a:pt x="203" y="42"/>
                  </a:lnTo>
                  <a:lnTo>
                    <a:pt x="203" y="36"/>
                  </a:lnTo>
                  <a:lnTo>
                    <a:pt x="203" y="30"/>
                  </a:lnTo>
                  <a:lnTo>
                    <a:pt x="203" y="24"/>
                  </a:lnTo>
                  <a:lnTo>
                    <a:pt x="196" y="18"/>
                  </a:lnTo>
                  <a:lnTo>
                    <a:pt x="189" y="12"/>
                  </a:lnTo>
                  <a:lnTo>
                    <a:pt x="196" y="0"/>
                  </a:lnTo>
                  <a:lnTo>
                    <a:pt x="203" y="0"/>
                  </a:lnTo>
                  <a:lnTo>
                    <a:pt x="210" y="0"/>
                  </a:lnTo>
                  <a:lnTo>
                    <a:pt x="216" y="6"/>
                  </a:lnTo>
                  <a:lnTo>
                    <a:pt x="210" y="12"/>
                  </a:lnTo>
                  <a:lnTo>
                    <a:pt x="216" y="12"/>
                  </a:lnTo>
                  <a:lnTo>
                    <a:pt x="210" y="12"/>
                  </a:lnTo>
                  <a:lnTo>
                    <a:pt x="210" y="18"/>
                  </a:lnTo>
                  <a:lnTo>
                    <a:pt x="223" y="12"/>
                  </a:lnTo>
                  <a:lnTo>
                    <a:pt x="230" y="18"/>
                  </a:lnTo>
                  <a:lnTo>
                    <a:pt x="237" y="24"/>
                  </a:lnTo>
                  <a:lnTo>
                    <a:pt x="250" y="30"/>
                  </a:lnTo>
                  <a:lnTo>
                    <a:pt x="250" y="24"/>
                  </a:lnTo>
                  <a:lnTo>
                    <a:pt x="257" y="24"/>
                  </a:lnTo>
                  <a:lnTo>
                    <a:pt x="257" y="42"/>
                  </a:lnTo>
                  <a:lnTo>
                    <a:pt x="250" y="48"/>
                  </a:lnTo>
                  <a:lnTo>
                    <a:pt x="243" y="54"/>
                  </a:lnTo>
                  <a:lnTo>
                    <a:pt x="237" y="66"/>
                  </a:lnTo>
                  <a:lnTo>
                    <a:pt x="223" y="72"/>
                  </a:lnTo>
                  <a:lnTo>
                    <a:pt x="203" y="84"/>
                  </a:lnTo>
                  <a:lnTo>
                    <a:pt x="189" y="84"/>
                  </a:lnTo>
                  <a:lnTo>
                    <a:pt x="189" y="90"/>
                  </a:lnTo>
                  <a:lnTo>
                    <a:pt x="183" y="102"/>
                  </a:lnTo>
                  <a:lnTo>
                    <a:pt x="169" y="114"/>
                  </a:lnTo>
                  <a:lnTo>
                    <a:pt x="169" y="120"/>
                  </a:lnTo>
                  <a:lnTo>
                    <a:pt x="162" y="132"/>
                  </a:lnTo>
                  <a:lnTo>
                    <a:pt x="149" y="138"/>
                  </a:lnTo>
                  <a:lnTo>
                    <a:pt x="149" y="144"/>
                  </a:lnTo>
                  <a:lnTo>
                    <a:pt x="149" y="174"/>
                  </a:lnTo>
                  <a:lnTo>
                    <a:pt x="142" y="180"/>
                  </a:lnTo>
                  <a:lnTo>
                    <a:pt x="142" y="186"/>
                  </a:lnTo>
                  <a:lnTo>
                    <a:pt x="128" y="204"/>
                  </a:lnTo>
                  <a:lnTo>
                    <a:pt x="115" y="210"/>
                  </a:lnTo>
                  <a:lnTo>
                    <a:pt x="108" y="210"/>
                  </a:lnTo>
                  <a:lnTo>
                    <a:pt x="95" y="210"/>
                  </a:lnTo>
                  <a:lnTo>
                    <a:pt x="81" y="210"/>
                  </a:lnTo>
                  <a:lnTo>
                    <a:pt x="68" y="210"/>
                  </a:lnTo>
                  <a:lnTo>
                    <a:pt x="54" y="210"/>
                  </a:lnTo>
                  <a:lnTo>
                    <a:pt x="47" y="216"/>
                  </a:lnTo>
                  <a:lnTo>
                    <a:pt x="41" y="210"/>
                  </a:lnTo>
                  <a:lnTo>
                    <a:pt x="34" y="210"/>
                  </a:lnTo>
                  <a:lnTo>
                    <a:pt x="27" y="204"/>
                  </a:lnTo>
                  <a:lnTo>
                    <a:pt x="20" y="204"/>
                  </a:lnTo>
                  <a:lnTo>
                    <a:pt x="14" y="192"/>
                  </a:lnTo>
                  <a:lnTo>
                    <a:pt x="7" y="186"/>
                  </a:lnTo>
                  <a:lnTo>
                    <a:pt x="14" y="180"/>
                  </a:lnTo>
                  <a:lnTo>
                    <a:pt x="14" y="174"/>
                  </a:lnTo>
                  <a:lnTo>
                    <a:pt x="7" y="168"/>
                  </a:lnTo>
                  <a:lnTo>
                    <a:pt x="7" y="162"/>
                  </a:lnTo>
                  <a:lnTo>
                    <a:pt x="7" y="150"/>
                  </a:lnTo>
                  <a:lnTo>
                    <a:pt x="7" y="144"/>
                  </a:lnTo>
                  <a:lnTo>
                    <a:pt x="7" y="138"/>
                  </a:lnTo>
                  <a:lnTo>
                    <a:pt x="0" y="126"/>
                  </a:lnTo>
                  <a:lnTo>
                    <a:pt x="0" y="120"/>
                  </a:lnTo>
                  <a:lnTo>
                    <a:pt x="14" y="114"/>
                  </a:lnTo>
                  <a:lnTo>
                    <a:pt x="27" y="108"/>
                  </a:lnTo>
                  <a:lnTo>
                    <a:pt x="34" y="108"/>
                  </a:lnTo>
                  <a:lnTo>
                    <a:pt x="41" y="102"/>
                  </a:lnTo>
                  <a:lnTo>
                    <a:pt x="54" y="90"/>
                  </a:lnTo>
                  <a:lnTo>
                    <a:pt x="54" y="78"/>
                  </a:lnTo>
                  <a:lnTo>
                    <a:pt x="54" y="72"/>
                  </a:lnTo>
                  <a:lnTo>
                    <a:pt x="61" y="66"/>
                  </a:lnTo>
                  <a:lnTo>
                    <a:pt x="61" y="54"/>
                  </a:lnTo>
                  <a:lnTo>
                    <a:pt x="74" y="36"/>
                  </a:lnTo>
                  <a:lnTo>
                    <a:pt x="74" y="30"/>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416" name="Freeform 78"/>
            <p:cNvSpPr>
              <a:spLocks/>
            </p:cNvSpPr>
            <p:nvPr/>
          </p:nvSpPr>
          <p:spPr bwMode="auto">
            <a:xfrm>
              <a:off x="5088851" y="2101268"/>
              <a:ext cx="292707" cy="382116"/>
            </a:xfrm>
            <a:custGeom>
              <a:avLst/>
              <a:gdLst>
                <a:gd name="T0" fmla="*/ 2147483647 w 184"/>
                <a:gd name="T1" fmla="*/ 2147483647 h 241"/>
                <a:gd name="T2" fmla="*/ 2147483647 w 184"/>
                <a:gd name="T3" fmla="*/ 2147483647 h 241"/>
                <a:gd name="T4" fmla="*/ 2147483647 w 184"/>
                <a:gd name="T5" fmla="*/ 2147483647 h 241"/>
                <a:gd name="T6" fmla="*/ 2147483647 w 184"/>
                <a:gd name="T7" fmla="*/ 2147483647 h 241"/>
                <a:gd name="T8" fmla="*/ 2147483647 w 184"/>
                <a:gd name="T9" fmla="*/ 2147483647 h 241"/>
                <a:gd name="T10" fmla="*/ 2147483647 w 184"/>
                <a:gd name="T11" fmla="*/ 2147483647 h 241"/>
                <a:gd name="T12" fmla="*/ 2147483647 w 184"/>
                <a:gd name="T13" fmla="*/ 2147483647 h 241"/>
                <a:gd name="T14" fmla="*/ 2147483647 w 184"/>
                <a:gd name="T15" fmla="*/ 2147483647 h 241"/>
                <a:gd name="T16" fmla="*/ 0 w 184"/>
                <a:gd name="T17" fmla="*/ 2147483647 h 241"/>
                <a:gd name="T18" fmla="*/ 2147483647 w 184"/>
                <a:gd name="T19" fmla="*/ 2147483647 h 241"/>
                <a:gd name="T20" fmla="*/ 2147483647 w 184"/>
                <a:gd name="T21" fmla="*/ 2147483647 h 241"/>
                <a:gd name="T22" fmla="*/ 2147483647 w 184"/>
                <a:gd name="T23" fmla="*/ 2147483647 h 241"/>
                <a:gd name="T24" fmla="*/ 2147483647 w 184"/>
                <a:gd name="T25" fmla="*/ 2147483647 h 241"/>
                <a:gd name="T26" fmla="*/ 2147483647 w 184"/>
                <a:gd name="T27" fmla="*/ 2147483647 h 241"/>
                <a:gd name="T28" fmla="*/ 2147483647 w 184"/>
                <a:gd name="T29" fmla="*/ 2147483647 h 241"/>
                <a:gd name="T30" fmla="*/ 2147483647 w 184"/>
                <a:gd name="T31" fmla="*/ 2147483647 h 241"/>
                <a:gd name="T32" fmla="*/ 2147483647 w 184"/>
                <a:gd name="T33" fmla="*/ 2147483647 h 241"/>
                <a:gd name="T34" fmla="*/ 2147483647 w 184"/>
                <a:gd name="T35" fmla="*/ 2147483647 h 241"/>
                <a:gd name="T36" fmla="*/ 2147483647 w 184"/>
                <a:gd name="T37" fmla="*/ 2147483647 h 241"/>
                <a:gd name="T38" fmla="*/ 2147483647 w 184"/>
                <a:gd name="T39" fmla="*/ 2147483647 h 241"/>
                <a:gd name="T40" fmla="*/ 2147483647 w 184"/>
                <a:gd name="T41" fmla="*/ 2147483647 h 241"/>
                <a:gd name="T42" fmla="*/ 2147483647 w 184"/>
                <a:gd name="T43" fmla="*/ 2147483647 h 241"/>
                <a:gd name="T44" fmla="*/ 2147483647 w 184"/>
                <a:gd name="T45" fmla="*/ 2147483647 h 241"/>
                <a:gd name="T46" fmla="*/ 2147483647 w 184"/>
                <a:gd name="T47" fmla="*/ 2147483647 h 241"/>
                <a:gd name="T48" fmla="*/ 2147483647 w 184"/>
                <a:gd name="T49" fmla="*/ 2147483647 h 241"/>
                <a:gd name="T50" fmla="*/ 2147483647 w 184"/>
                <a:gd name="T51" fmla="*/ 2147483647 h 241"/>
                <a:gd name="T52" fmla="*/ 2147483647 w 184"/>
                <a:gd name="T53" fmla="*/ 2147483647 h 241"/>
                <a:gd name="T54" fmla="*/ 2147483647 w 184"/>
                <a:gd name="T55" fmla="*/ 2147483647 h 241"/>
                <a:gd name="T56" fmla="*/ 2147483647 w 184"/>
                <a:gd name="T57" fmla="*/ 2147483647 h 241"/>
                <a:gd name="T58" fmla="*/ 2147483647 w 184"/>
                <a:gd name="T59" fmla="*/ 2147483647 h 241"/>
                <a:gd name="T60" fmla="*/ 2147483647 w 184"/>
                <a:gd name="T61" fmla="*/ 2147483647 h 241"/>
                <a:gd name="T62" fmla="*/ 2147483647 w 184"/>
                <a:gd name="T63" fmla="*/ 2147483647 h 241"/>
                <a:gd name="T64" fmla="*/ 2147483647 w 184"/>
                <a:gd name="T65" fmla="*/ 2147483647 h 241"/>
                <a:gd name="T66" fmla="*/ 2147483647 w 184"/>
                <a:gd name="T67" fmla="*/ 2147483647 h 241"/>
                <a:gd name="T68" fmla="*/ 2147483647 w 184"/>
                <a:gd name="T69" fmla="*/ 2147483647 h 241"/>
                <a:gd name="T70" fmla="*/ 2147483647 w 184"/>
                <a:gd name="T71" fmla="*/ 2147483647 h 241"/>
                <a:gd name="T72" fmla="*/ 2147483647 w 184"/>
                <a:gd name="T73" fmla="*/ 2147483647 h 241"/>
                <a:gd name="T74" fmla="*/ 2147483647 w 184"/>
                <a:gd name="T75" fmla="*/ 2147483647 h 241"/>
                <a:gd name="T76" fmla="*/ 2147483647 w 184"/>
                <a:gd name="T77" fmla="*/ 2147483647 h 241"/>
                <a:gd name="T78" fmla="*/ 2147483647 w 184"/>
                <a:gd name="T79" fmla="*/ 2147483647 h 241"/>
                <a:gd name="T80" fmla="*/ 2147483647 w 184"/>
                <a:gd name="T81" fmla="*/ 2147483647 h 241"/>
                <a:gd name="T82" fmla="*/ 2147483647 w 184"/>
                <a:gd name="T83" fmla="*/ 2147483647 h 241"/>
                <a:gd name="T84" fmla="*/ 2147483647 w 184"/>
                <a:gd name="T85" fmla="*/ 2147483647 h 241"/>
                <a:gd name="T86" fmla="*/ 2147483647 w 184"/>
                <a:gd name="T87" fmla="*/ 2147483647 h 241"/>
                <a:gd name="T88" fmla="*/ 2147483647 w 184"/>
                <a:gd name="T89" fmla="*/ 2147483647 h 24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4"/>
                <a:gd name="T136" fmla="*/ 0 h 241"/>
                <a:gd name="T137" fmla="*/ 184 w 184"/>
                <a:gd name="T138" fmla="*/ 241 h 24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4" h="241">
                  <a:moveTo>
                    <a:pt x="95" y="204"/>
                  </a:moveTo>
                  <a:lnTo>
                    <a:pt x="95" y="222"/>
                  </a:lnTo>
                  <a:lnTo>
                    <a:pt x="88" y="228"/>
                  </a:lnTo>
                  <a:lnTo>
                    <a:pt x="88" y="234"/>
                  </a:lnTo>
                  <a:lnTo>
                    <a:pt x="81" y="240"/>
                  </a:lnTo>
                  <a:lnTo>
                    <a:pt x="75" y="240"/>
                  </a:lnTo>
                  <a:lnTo>
                    <a:pt x="68" y="240"/>
                  </a:lnTo>
                  <a:lnTo>
                    <a:pt x="68" y="234"/>
                  </a:lnTo>
                  <a:lnTo>
                    <a:pt x="61" y="228"/>
                  </a:lnTo>
                  <a:lnTo>
                    <a:pt x="54" y="228"/>
                  </a:lnTo>
                  <a:lnTo>
                    <a:pt x="41" y="222"/>
                  </a:lnTo>
                  <a:lnTo>
                    <a:pt x="27" y="228"/>
                  </a:lnTo>
                  <a:lnTo>
                    <a:pt x="20" y="222"/>
                  </a:lnTo>
                  <a:lnTo>
                    <a:pt x="20" y="216"/>
                  </a:lnTo>
                  <a:lnTo>
                    <a:pt x="14" y="216"/>
                  </a:lnTo>
                  <a:lnTo>
                    <a:pt x="14" y="210"/>
                  </a:lnTo>
                  <a:lnTo>
                    <a:pt x="7" y="204"/>
                  </a:lnTo>
                  <a:lnTo>
                    <a:pt x="0" y="204"/>
                  </a:lnTo>
                  <a:lnTo>
                    <a:pt x="0" y="192"/>
                  </a:lnTo>
                  <a:lnTo>
                    <a:pt x="14" y="192"/>
                  </a:lnTo>
                  <a:lnTo>
                    <a:pt x="20" y="180"/>
                  </a:lnTo>
                  <a:lnTo>
                    <a:pt x="20" y="174"/>
                  </a:lnTo>
                  <a:lnTo>
                    <a:pt x="27" y="168"/>
                  </a:lnTo>
                  <a:lnTo>
                    <a:pt x="34" y="168"/>
                  </a:lnTo>
                  <a:lnTo>
                    <a:pt x="41" y="168"/>
                  </a:lnTo>
                  <a:lnTo>
                    <a:pt x="47" y="162"/>
                  </a:lnTo>
                  <a:lnTo>
                    <a:pt x="47" y="144"/>
                  </a:lnTo>
                  <a:lnTo>
                    <a:pt x="54" y="144"/>
                  </a:lnTo>
                  <a:lnTo>
                    <a:pt x="61" y="144"/>
                  </a:lnTo>
                  <a:lnTo>
                    <a:pt x="61" y="138"/>
                  </a:lnTo>
                  <a:lnTo>
                    <a:pt x="61" y="126"/>
                  </a:lnTo>
                  <a:lnTo>
                    <a:pt x="61" y="120"/>
                  </a:lnTo>
                  <a:lnTo>
                    <a:pt x="68" y="114"/>
                  </a:lnTo>
                  <a:lnTo>
                    <a:pt x="68" y="102"/>
                  </a:lnTo>
                  <a:lnTo>
                    <a:pt x="75" y="90"/>
                  </a:lnTo>
                  <a:lnTo>
                    <a:pt x="75" y="84"/>
                  </a:lnTo>
                  <a:lnTo>
                    <a:pt x="68" y="78"/>
                  </a:lnTo>
                  <a:lnTo>
                    <a:pt x="68" y="60"/>
                  </a:lnTo>
                  <a:lnTo>
                    <a:pt x="75" y="54"/>
                  </a:lnTo>
                  <a:lnTo>
                    <a:pt x="75" y="48"/>
                  </a:lnTo>
                  <a:lnTo>
                    <a:pt x="75" y="42"/>
                  </a:lnTo>
                  <a:lnTo>
                    <a:pt x="75" y="36"/>
                  </a:lnTo>
                  <a:lnTo>
                    <a:pt x="81" y="36"/>
                  </a:lnTo>
                  <a:lnTo>
                    <a:pt x="75" y="36"/>
                  </a:lnTo>
                  <a:lnTo>
                    <a:pt x="75" y="30"/>
                  </a:lnTo>
                  <a:lnTo>
                    <a:pt x="81" y="30"/>
                  </a:lnTo>
                  <a:lnTo>
                    <a:pt x="88" y="24"/>
                  </a:lnTo>
                  <a:lnTo>
                    <a:pt x="95" y="24"/>
                  </a:lnTo>
                  <a:lnTo>
                    <a:pt x="108" y="24"/>
                  </a:lnTo>
                  <a:lnTo>
                    <a:pt x="115" y="24"/>
                  </a:lnTo>
                  <a:lnTo>
                    <a:pt x="115" y="18"/>
                  </a:lnTo>
                  <a:lnTo>
                    <a:pt x="122" y="12"/>
                  </a:lnTo>
                  <a:lnTo>
                    <a:pt x="129" y="0"/>
                  </a:lnTo>
                  <a:lnTo>
                    <a:pt x="136" y="6"/>
                  </a:lnTo>
                  <a:lnTo>
                    <a:pt x="136" y="12"/>
                  </a:lnTo>
                  <a:lnTo>
                    <a:pt x="136" y="6"/>
                  </a:lnTo>
                  <a:lnTo>
                    <a:pt x="142" y="0"/>
                  </a:lnTo>
                  <a:lnTo>
                    <a:pt x="149" y="12"/>
                  </a:lnTo>
                  <a:lnTo>
                    <a:pt x="149" y="18"/>
                  </a:lnTo>
                  <a:lnTo>
                    <a:pt x="163" y="18"/>
                  </a:lnTo>
                  <a:lnTo>
                    <a:pt x="169" y="18"/>
                  </a:lnTo>
                  <a:lnTo>
                    <a:pt x="176" y="18"/>
                  </a:lnTo>
                  <a:lnTo>
                    <a:pt x="176" y="24"/>
                  </a:lnTo>
                  <a:lnTo>
                    <a:pt x="183" y="24"/>
                  </a:lnTo>
                  <a:lnTo>
                    <a:pt x="183" y="30"/>
                  </a:lnTo>
                  <a:lnTo>
                    <a:pt x="183" y="36"/>
                  </a:lnTo>
                  <a:lnTo>
                    <a:pt x="176" y="42"/>
                  </a:lnTo>
                  <a:lnTo>
                    <a:pt x="163" y="60"/>
                  </a:lnTo>
                  <a:lnTo>
                    <a:pt x="169" y="60"/>
                  </a:lnTo>
                  <a:lnTo>
                    <a:pt x="169" y="72"/>
                  </a:lnTo>
                  <a:lnTo>
                    <a:pt x="163" y="72"/>
                  </a:lnTo>
                  <a:lnTo>
                    <a:pt x="163" y="78"/>
                  </a:lnTo>
                  <a:lnTo>
                    <a:pt x="169" y="78"/>
                  </a:lnTo>
                  <a:lnTo>
                    <a:pt x="163" y="90"/>
                  </a:lnTo>
                  <a:lnTo>
                    <a:pt x="169" y="96"/>
                  </a:lnTo>
                  <a:lnTo>
                    <a:pt x="163" y="102"/>
                  </a:lnTo>
                  <a:lnTo>
                    <a:pt x="169" y="102"/>
                  </a:lnTo>
                  <a:lnTo>
                    <a:pt x="163" y="108"/>
                  </a:lnTo>
                  <a:lnTo>
                    <a:pt x="156" y="114"/>
                  </a:lnTo>
                  <a:lnTo>
                    <a:pt x="156" y="138"/>
                  </a:lnTo>
                  <a:lnTo>
                    <a:pt x="149" y="144"/>
                  </a:lnTo>
                  <a:lnTo>
                    <a:pt x="142" y="156"/>
                  </a:lnTo>
                  <a:lnTo>
                    <a:pt x="136" y="162"/>
                  </a:lnTo>
                  <a:lnTo>
                    <a:pt x="129" y="162"/>
                  </a:lnTo>
                  <a:lnTo>
                    <a:pt x="129" y="168"/>
                  </a:lnTo>
                  <a:lnTo>
                    <a:pt x="129" y="174"/>
                  </a:lnTo>
                  <a:lnTo>
                    <a:pt x="122" y="186"/>
                  </a:lnTo>
                  <a:lnTo>
                    <a:pt x="122" y="192"/>
                  </a:lnTo>
                  <a:lnTo>
                    <a:pt x="115" y="192"/>
                  </a:lnTo>
                  <a:lnTo>
                    <a:pt x="108" y="198"/>
                  </a:lnTo>
                  <a:lnTo>
                    <a:pt x="95" y="204"/>
                  </a:lnTo>
                </a:path>
              </a:pathLst>
            </a:custGeom>
            <a:solidFill>
              <a:srgbClr val="F5800B"/>
            </a:solidFill>
            <a:ln w="12700">
              <a:solidFill>
                <a:schemeClr val="accent2"/>
              </a:solidFill>
              <a:round/>
              <a:headEnd type="none" w="sm" len="sm"/>
              <a:tailEnd type="none" w="sm" len="sm"/>
            </a:ln>
          </p:spPr>
          <p:txBody>
            <a:bodyPr wrap="none" anchor="ctr"/>
            <a:lstStyle/>
            <a:p>
              <a:endParaRPr lang="en-US" sz="1600">
                <a:latin typeface="Calibri" pitchFamily="34" charset="0"/>
              </a:endParaRPr>
            </a:p>
          </p:txBody>
        </p:sp>
        <p:sp>
          <p:nvSpPr>
            <p:cNvPr id="14417" name="Freeform 79"/>
            <p:cNvSpPr>
              <a:spLocks/>
            </p:cNvSpPr>
            <p:nvPr/>
          </p:nvSpPr>
          <p:spPr bwMode="auto">
            <a:xfrm>
              <a:off x="6055215" y="3187845"/>
              <a:ext cx="400320" cy="324479"/>
            </a:xfrm>
            <a:custGeom>
              <a:avLst/>
              <a:gdLst>
                <a:gd name="T0" fmla="*/ 2147483647 w 252"/>
                <a:gd name="T1" fmla="*/ 2147483647 h 205"/>
                <a:gd name="T2" fmla="*/ 2147483647 w 252"/>
                <a:gd name="T3" fmla="*/ 2147483647 h 205"/>
                <a:gd name="T4" fmla="*/ 2147483647 w 252"/>
                <a:gd name="T5" fmla="*/ 2147483647 h 205"/>
                <a:gd name="T6" fmla="*/ 2147483647 w 252"/>
                <a:gd name="T7" fmla="*/ 2147483647 h 205"/>
                <a:gd name="T8" fmla="*/ 2147483647 w 252"/>
                <a:gd name="T9" fmla="*/ 2147483647 h 205"/>
                <a:gd name="T10" fmla="*/ 2147483647 w 252"/>
                <a:gd name="T11" fmla="*/ 2147483647 h 205"/>
                <a:gd name="T12" fmla="*/ 2147483647 w 252"/>
                <a:gd name="T13" fmla="*/ 2147483647 h 205"/>
                <a:gd name="T14" fmla="*/ 2147483647 w 252"/>
                <a:gd name="T15" fmla="*/ 2147483647 h 205"/>
                <a:gd name="T16" fmla="*/ 2147483647 w 252"/>
                <a:gd name="T17" fmla="*/ 2147483647 h 205"/>
                <a:gd name="T18" fmla="*/ 2147483647 w 252"/>
                <a:gd name="T19" fmla="*/ 2147483647 h 205"/>
                <a:gd name="T20" fmla="*/ 2147483647 w 252"/>
                <a:gd name="T21" fmla="*/ 2147483647 h 205"/>
                <a:gd name="T22" fmla="*/ 2147483647 w 252"/>
                <a:gd name="T23" fmla="*/ 2147483647 h 205"/>
                <a:gd name="T24" fmla="*/ 2147483647 w 252"/>
                <a:gd name="T25" fmla="*/ 2147483647 h 205"/>
                <a:gd name="T26" fmla="*/ 2147483647 w 252"/>
                <a:gd name="T27" fmla="*/ 2147483647 h 205"/>
                <a:gd name="T28" fmla="*/ 2147483647 w 252"/>
                <a:gd name="T29" fmla="*/ 2147483647 h 205"/>
                <a:gd name="T30" fmla="*/ 2147483647 w 252"/>
                <a:gd name="T31" fmla="*/ 2147483647 h 205"/>
                <a:gd name="T32" fmla="*/ 2147483647 w 252"/>
                <a:gd name="T33" fmla="*/ 2147483647 h 205"/>
                <a:gd name="T34" fmla="*/ 2147483647 w 252"/>
                <a:gd name="T35" fmla="*/ 2147483647 h 205"/>
                <a:gd name="T36" fmla="*/ 2147483647 w 252"/>
                <a:gd name="T37" fmla="*/ 2147483647 h 205"/>
                <a:gd name="T38" fmla="*/ 2147483647 w 252"/>
                <a:gd name="T39" fmla="*/ 2147483647 h 205"/>
                <a:gd name="T40" fmla="*/ 2147483647 w 252"/>
                <a:gd name="T41" fmla="*/ 2147483647 h 205"/>
                <a:gd name="T42" fmla="*/ 2147483647 w 252"/>
                <a:gd name="T43" fmla="*/ 2147483647 h 205"/>
                <a:gd name="T44" fmla="*/ 2147483647 w 252"/>
                <a:gd name="T45" fmla="*/ 2147483647 h 205"/>
                <a:gd name="T46" fmla="*/ 2147483647 w 252"/>
                <a:gd name="T47" fmla="*/ 2147483647 h 205"/>
                <a:gd name="T48" fmla="*/ 2147483647 w 252"/>
                <a:gd name="T49" fmla="*/ 2147483647 h 205"/>
                <a:gd name="T50" fmla="*/ 2147483647 w 252"/>
                <a:gd name="T51" fmla="*/ 2147483647 h 205"/>
                <a:gd name="T52" fmla="*/ 2147483647 w 252"/>
                <a:gd name="T53" fmla="*/ 2147483647 h 205"/>
                <a:gd name="T54" fmla="*/ 2147483647 w 252"/>
                <a:gd name="T55" fmla="*/ 2147483647 h 205"/>
                <a:gd name="T56" fmla="*/ 2147483647 w 252"/>
                <a:gd name="T57" fmla="*/ 2147483647 h 205"/>
                <a:gd name="T58" fmla="*/ 2147483647 w 252"/>
                <a:gd name="T59" fmla="*/ 2147483647 h 205"/>
                <a:gd name="T60" fmla="*/ 2147483647 w 252"/>
                <a:gd name="T61" fmla="*/ 2147483647 h 205"/>
                <a:gd name="T62" fmla="*/ 2147483647 w 252"/>
                <a:gd name="T63" fmla="*/ 2147483647 h 205"/>
                <a:gd name="T64" fmla="*/ 2147483647 w 252"/>
                <a:gd name="T65" fmla="*/ 2147483647 h 205"/>
                <a:gd name="T66" fmla="*/ 2147483647 w 252"/>
                <a:gd name="T67" fmla="*/ 2147483647 h 205"/>
                <a:gd name="T68" fmla="*/ 0 w 252"/>
                <a:gd name="T69" fmla="*/ 2147483647 h 205"/>
                <a:gd name="T70" fmla="*/ 2147483647 w 252"/>
                <a:gd name="T71" fmla="*/ 2147483647 h 205"/>
                <a:gd name="T72" fmla="*/ 2147483647 w 252"/>
                <a:gd name="T73" fmla="*/ 2147483647 h 205"/>
                <a:gd name="T74" fmla="*/ 2147483647 w 252"/>
                <a:gd name="T75" fmla="*/ 2147483647 h 205"/>
                <a:gd name="T76" fmla="*/ 2147483647 w 252"/>
                <a:gd name="T77" fmla="*/ 2147483647 h 205"/>
                <a:gd name="T78" fmla="*/ 2147483647 w 252"/>
                <a:gd name="T79" fmla="*/ 2147483647 h 205"/>
                <a:gd name="T80" fmla="*/ 2147483647 w 252"/>
                <a:gd name="T81" fmla="*/ 2147483647 h 205"/>
                <a:gd name="T82" fmla="*/ 2147483647 w 252"/>
                <a:gd name="T83" fmla="*/ 2147483647 h 205"/>
                <a:gd name="T84" fmla="*/ 2147483647 w 252"/>
                <a:gd name="T85" fmla="*/ 2147483647 h 205"/>
                <a:gd name="T86" fmla="*/ 2147483647 w 252"/>
                <a:gd name="T87" fmla="*/ 2147483647 h 205"/>
                <a:gd name="T88" fmla="*/ 2147483647 w 252"/>
                <a:gd name="T89" fmla="*/ 2147483647 h 205"/>
                <a:gd name="T90" fmla="*/ 2147483647 w 252"/>
                <a:gd name="T91" fmla="*/ 2147483647 h 205"/>
                <a:gd name="T92" fmla="*/ 2147483647 w 252"/>
                <a:gd name="T93" fmla="*/ 2147483647 h 205"/>
                <a:gd name="T94" fmla="*/ 2147483647 w 252"/>
                <a:gd name="T95" fmla="*/ 2147483647 h 205"/>
                <a:gd name="T96" fmla="*/ 2147483647 w 252"/>
                <a:gd name="T97" fmla="*/ 2147483647 h 2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2"/>
                <a:gd name="T148" fmla="*/ 0 h 205"/>
                <a:gd name="T149" fmla="*/ 252 w 252"/>
                <a:gd name="T150" fmla="*/ 205 h 20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2" h="205">
                  <a:moveTo>
                    <a:pt x="183" y="24"/>
                  </a:moveTo>
                  <a:lnTo>
                    <a:pt x="190" y="18"/>
                  </a:lnTo>
                  <a:lnTo>
                    <a:pt x="183" y="18"/>
                  </a:lnTo>
                  <a:lnTo>
                    <a:pt x="190" y="6"/>
                  </a:lnTo>
                  <a:lnTo>
                    <a:pt x="190" y="0"/>
                  </a:lnTo>
                  <a:lnTo>
                    <a:pt x="204" y="6"/>
                  </a:lnTo>
                  <a:lnTo>
                    <a:pt x="210" y="0"/>
                  </a:lnTo>
                  <a:lnTo>
                    <a:pt x="217" y="0"/>
                  </a:lnTo>
                  <a:lnTo>
                    <a:pt x="224" y="6"/>
                  </a:lnTo>
                  <a:lnTo>
                    <a:pt x="231" y="12"/>
                  </a:lnTo>
                  <a:lnTo>
                    <a:pt x="231" y="18"/>
                  </a:lnTo>
                  <a:lnTo>
                    <a:pt x="237" y="24"/>
                  </a:lnTo>
                  <a:lnTo>
                    <a:pt x="244" y="30"/>
                  </a:lnTo>
                  <a:lnTo>
                    <a:pt x="244" y="36"/>
                  </a:lnTo>
                  <a:lnTo>
                    <a:pt x="244" y="42"/>
                  </a:lnTo>
                  <a:lnTo>
                    <a:pt x="244" y="48"/>
                  </a:lnTo>
                  <a:lnTo>
                    <a:pt x="237" y="48"/>
                  </a:lnTo>
                  <a:lnTo>
                    <a:pt x="231" y="48"/>
                  </a:lnTo>
                  <a:lnTo>
                    <a:pt x="217" y="54"/>
                  </a:lnTo>
                  <a:lnTo>
                    <a:pt x="217" y="48"/>
                  </a:lnTo>
                  <a:lnTo>
                    <a:pt x="210" y="48"/>
                  </a:lnTo>
                  <a:lnTo>
                    <a:pt x="204" y="48"/>
                  </a:lnTo>
                  <a:lnTo>
                    <a:pt x="190" y="48"/>
                  </a:lnTo>
                  <a:lnTo>
                    <a:pt x="190" y="54"/>
                  </a:lnTo>
                  <a:lnTo>
                    <a:pt x="190" y="60"/>
                  </a:lnTo>
                  <a:lnTo>
                    <a:pt x="183" y="66"/>
                  </a:lnTo>
                  <a:lnTo>
                    <a:pt x="183" y="60"/>
                  </a:lnTo>
                  <a:lnTo>
                    <a:pt x="183" y="66"/>
                  </a:lnTo>
                  <a:lnTo>
                    <a:pt x="190" y="72"/>
                  </a:lnTo>
                  <a:lnTo>
                    <a:pt x="190" y="78"/>
                  </a:lnTo>
                  <a:lnTo>
                    <a:pt x="190" y="84"/>
                  </a:lnTo>
                  <a:lnTo>
                    <a:pt x="183" y="84"/>
                  </a:lnTo>
                  <a:lnTo>
                    <a:pt x="183" y="90"/>
                  </a:lnTo>
                  <a:lnTo>
                    <a:pt x="177" y="96"/>
                  </a:lnTo>
                  <a:lnTo>
                    <a:pt x="190" y="102"/>
                  </a:lnTo>
                  <a:lnTo>
                    <a:pt x="197" y="108"/>
                  </a:lnTo>
                  <a:lnTo>
                    <a:pt x="197" y="114"/>
                  </a:lnTo>
                  <a:lnTo>
                    <a:pt x="183" y="120"/>
                  </a:lnTo>
                  <a:lnTo>
                    <a:pt x="190" y="120"/>
                  </a:lnTo>
                  <a:lnTo>
                    <a:pt x="190" y="126"/>
                  </a:lnTo>
                  <a:lnTo>
                    <a:pt x="197" y="126"/>
                  </a:lnTo>
                  <a:lnTo>
                    <a:pt x="204" y="132"/>
                  </a:lnTo>
                  <a:lnTo>
                    <a:pt x="210" y="144"/>
                  </a:lnTo>
                  <a:lnTo>
                    <a:pt x="217" y="150"/>
                  </a:lnTo>
                  <a:lnTo>
                    <a:pt x="224" y="156"/>
                  </a:lnTo>
                  <a:lnTo>
                    <a:pt x="237" y="162"/>
                  </a:lnTo>
                  <a:lnTo>
                    <a:pt x="244" y="168"/>
                  </a:lnTo>
                  <a:lnTo>
                    <a:pt x="251" y="174"/>
                  </a:lnTo>
                  <a:lnTo>
                    <a:pt x="237" y="174"/>
                  </a:lnTo>
                  <a:lnTo>
                    <a:pt x="244" y="180"/>
                  </a:lnTo>
                  <a:lnTo>
                    <a:pt x="237" y="180"/>
                  </a:lnTo>
                  <a:lnTo>
                    <a:pt x="231" y="192"/>
                  </a:lnTo>
                  <a:lnTo>
                    <a:pt x="224" y="192"/>
                  </a:lnTo>
                  <a:lnTo>
                    <a:pt x="224" y="186"/>
                  </a:lnTo>
                  <a:lnTo>
                    <a:pt x="217" y="192"/>
                  </a:lnTo>
                  <a:lnTo>
                    <a:pt x="210" y="192"/>
                  </a:lnTo>
                  <a:lnTo>
                    <a:pt x="210" y="186"/>
                  </a:lnTo>
                  <a:lnTo>
                    <a:pt x="197" y="180"/>
                  </a:lnTo>
                  <a:lnTo>
                    <a:pt x="197" y="186"/>
                  </a:lnTo>
                  <a:lnTo>
                    <a:pt x="183" y="180"/>
                  </a:lnTo>
                  <a:lnTo>
                    <a:pt x="170" y="174"/>
                  </a:lnTo>
                  <a:lnTo>
                    <a:pt x="177" y="180"/>
                  </a:lnTo>
                  <a:lnTo>
                    <a:pt x="170" y="192"/>
                  </a:lnTo>
                  <a:lnTo>
                    <a:pt x="163" y="198"/>
                  </a:lnTo>
                  <a:lnTo>
                    <a:pt x="156" y="192"/>
                  </a:lnTo>
                  <a:lnTo>
                    <a:pt x="156" y="198"/>
                  </a:lnTo>
                  <a:lnTo>
                    <a:pt x="150" y="192"/>
                  </a:lnTo>
                  <a:lnTo>
                    <a:pt x="143" y="192"/>
                  </a:lnTo>
                  <a:lnTo>
                    <a:pt x="143" y="198"/>
                  </a:lnTo>
                  <a:lnTo>
                    <a:pt x="135" y="204"/>
                  </a:lnTo>
                  <a:lnTo>
                    <a:pt x="128" y="198"/>
                  </a:lnTo>
                  <a:lnTo>
                    <a:pt x="122" y="204"/>
                  </a:lnTo>
                  <a:lnTo>
                    <a:pt x="115" y="204"/>
                  </a:lnTo>
                  <a:lnTo>
                    <a:pt x="115" y="198"/>
                  </a:lnTo>
                  <a:lnTo>
                    <a:pt x="108" y="192"/>
                  </a:lnTo>
                  <a:lnTo>
                    <a:pt x="95" y="186"/>
                  </a:lnTo>
                  <a:lnTo>
                    <a:pt x="88" y="180"/>
                  </a:lnTo>
                  <a:lnTo>
                    <a:pt x="95" y="180"/>
                  </a:lnTo>
                  <a:lnTo>
                    <a:pt x="88" y="174"/>
                  </a:lnTo>
                  <a:lnTo>
                    <a:pt x="81" y="180"/>
                  </a:lnTo>
                  <a:lnTo>
                    <a:pt x="81" y="186"/>
                  </a:lnTo>
                  <a:lnTo>
                    <a:pt x="74" y="186"/>
                  </a:lnTo>
                  <a:lnTo>
                    <a:pt x="68" y="186"/>
                  </a:lnTo>
                  <a:lnTo>
                    <a:pt x="61" y="192"/>
                  </a:lnTo>
                  <a:lnTo>
                    <a:pt x="54" y="186"/>
                  </a:lnTo>
                  <a:lnTo>
                    <a:pt x="47" y="180"/>
                  </a:lnTo>
                  <a:lnTo>
                    <a:pt x="47" y="174"/>
                  </a:lnTo>
                  <a:lnTo>
                    <a:pt x="54" y="174"/>
                  </a:lnTo>
                  <a:lnTo>
                    <a:pt x="54" y="162"/>
                  </a:lnTo>
                  <a:lnTo>
                    <a:pt x="47" y="156"/>
                  </a:lnTo>
                  <a:lnTo>
                    <a:pt x="41" y="150"/>
                  </a:lnTo>
                  <a:lnTo>
                    <a:pt x="34" y="156"/>
                  </a:lnTo>
                  <a:lnTo>
                    <a:pt x="41" y="150"/>
                  </a:lnTo>
                  <a:lnTo>
                    <a:pt x="34" y="150"/>
                  </a:lnTo>
                  <a:lnTo>
                    <a:pt x="34" y="156"/>
                  </a:lnTo>
                  <a:lnTo>
                    <a:pt x="34" y="150"/>
                  </a:lnTo>
                  <a:lnTo>
                    <a:pt x="27" y="144"/>
                  </a:lnTo>
                  <a:lnTo>
                    <a:pt x="20" y="144"/>
                  </a:lnTo>
                  <a:lnTo>
                    <a:pt x="14" y="144"/>
                  </a:lnTo>
                  <a:lnTo>
                    <a:pt x="7" y="138"/>
                  </a:lnTo>
                  <a:lnTo>
                    <a:pt x="14" y="138"/>
                  </a:lnTo>
                  <a:lnTo>
                    <a:pt x="7" y="138"/>
                  </a:lnTo>
                  <a:lnTo>
                    <a:pt x="7" y="132"/>
                  </a:lnTo>
                  <a:lnTo>
                    <a:pt x="7" y="126"/>
                  </a:lnTo>
                  <a:lnTo>
                    <a:pt x="0" y="126"/>
                  </a:lnTo>
                  <a:lnTo>
                    <a:pt x="7" y="120"/>
                  </a:lnTo>
                  <a:lnTo>
                    <a:pt x="0" y="120"/>
                  </a:lnTo>
                  <a:lnTo>
                    <a:pt x="7" y="120"/>
                  </a:lnTo>
                  <a:lnTo>
                    <a:pt x="0" y="120"/>
                  </a:lnTo>
                  <a:lnTo>
                    <a:pt x="0" y="114"/>
                  </a:lnTo>
                  <a:lnTo>
                    <a:pt x="7" y="114"/>
                  </a:lnTo>
                  <a:lnTo>
                    <a:pt x="7" y="120"/>
                  </a:lnTo>
                  <a:lnTo>
                    <a:pt x="14" y="114"/>
                  </a:lnTo>
                  <a:lnTo>
                    <a:pt x="20" y="114"/>
                  </a:lnTo>
                  <a:lnTo>
                    <a:pt x="20" y="120"/>
                  </a:lnTo>
                  <a:lnTo>
                    <a:pt x="20" y="126"/>
                  </a:lnTo>
                  <a:lnTo>
                    <a:pt x="27" y="120"/>
                  </a:lnTo>
                  <a:lnTo>
                    <a:pt x="34" y="114"/>
                  </a:lnTo>
                  <a:lnTo>
                    <a:pt x="41" y="114"/>
                  </a:lnTo>
                  <a:lnTo>
                    <a:pt x="41" y="108"/>
                  </a:lnTo>
                  <a:lnTo>
                    <a:pt x="47" y="108"/>
                  </a:lnTo>
                  <a:lnTo>
                    <a:pt x="41" y="102"/>
                  </a:lnTo>
                  <a:lnTo>
                    <a:pt x="47" y="96"/>
                  </a:lnTo>
                  <a:lnTo>
                    <a:pt x="41" y="90"/>
                  </a:lnTo>
                  <a:lnTo>
                    <a:pt x="47" y="90"/>
                  </a:lnTo>
                  <a:lnTo>
                    <a:pt x="54" y="96"/>
                  </a:lnTo>
                  <a:lnTo>
                    <a:pt x="68" y="96"/>
                  </a:lnTo>
                  <a:lnTo>
                    <a:pt x="68" y="90"/>
                  </a:lnTo>
                  <a:lnTo>
                    <a:pt x="74" y="90"/>
                  </a:lnTo>
                  <a:lnTo>
                    <a:pt x="68" y="78"/>
                  </a:lnTo>
                  <a:lnTo>
                    <a:pt x="74" y="78"/>
                  </a:lnTo>
                  <a:lnTo>
                    <a:pt x="81" y="78"/>
                  </a:lnTo>
                  <a:lnTo>
                    <a:pt x="81" y="72"/>
                  </a:lnTo>
                  <a:lnTo>
                    <a:pt x="88" y="66"/>
                  </a:lnTo>
                  <a:lnTo>
                    <a:pt x="95" y="66"/>
                  </a:lnTo>
                  <a:lnTo>
                    <a:pt x="108" y="60"/>
                  </a:lnTo>
                  <a:lnTo>
                    <a:pt x="115" y="60"/>
                  </a:lnTo>
                  <a:lnTo>
                    <a:pt x="108" y="42"/>
                  </a:lnTo>
                  <a:lnTo>
                    <a:pt x="115" y="42"/>
                  </a:lnTo>
                  <a:lnTo>
                    <a:pt x="122" y="48"/>
                  </a:lnTo>
                  <a:lnTo>
                    <a:pt x="128" y="42"/>
                  </a:lnTo>
                  <a:lnTo>
                    <a:pt x="143" y="42"/>
                  </a:lnTo>
                  <a:lnTo>
                    <a:pt x="150" y="36"/>
                  </a:lnTo>
                  <a:lnTo>
                    <a:pt x="156" y="36"/>
                  </a:lnTo>
                  <a:lnTo>
                    <a:pt x="170" y="30"/>
                  </a:lnTo>
                  <a:lnTo>
                    <a:pt x="177" y="24"/>
                  </a:lnTo>
                  <a:lnTo>
                    <a:pt x="177" y="30"/>
                  </a:lnTo>
                  <a:lnTo>
                    <a:pt x="183" y="24"/>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418" name="Freeform 80"/>
            <p:cNvSpPr>
              <a:spLocks/>
            </p:cNvSpPr>
            <p:nvPr/>
          </p:nvSpPr>
          <p:spPr bwMode="auto">
            <a:xfrm>
              <a:off x="5979885" y="2491923"/>
              <a:ext cx="163571" cy="172914"/>
            </a:xfrm>
            <a:custGeom>
              <a:avLst/>
              <a:gdLst>
                <a:gd name="T0" fmla="*/ 2147483647 w 103"/>
                <a:gd name="T1" fmla="*/ 2147483647 h 109"/>
                <a:gd name="T2" fmla="*/ 2147483647 w 103"/>
                <a:gd name="T3" fmla="*/ 2147483647 h 109"/>
                <a:gd name="T4" fmla="*/ 2147483647 w 103"/>
                <a:gd name="T5" fmla="*/ 2147483647 h 109"/>
                <a:gd name="T6" fmla="*/ 2147483647 w 103"/>
                <a:gd name="T7" fmla="*/ 0 h 109"/>
                <a:gd name="T8" fmla="*/ 2147483647 w 103"/>
                <a:gd name="T9" fmla="*/ 2147483647 h 109"/>
                <a:gd name="T10" fmla="*/ 2147483647 w 103"/>
                <a:gd name="T11" fmla="*/ 2147483647 h 109"/>
                <a:gd name="T12" fmla="*/ 2147483647 w 103"/>
                <a:gd name="T13" fmla="*/ 2147483647 h 109"/>
                <a:gd name="T14" fmla="*/ 2147483647 w 103"/>
                <a:gd name="T15" fmla="*/ 2147483647 h 109"/>
                <a:gd name="T16" fmla="*/ 2147483647 w 103"/>
                <a:gd name="T17" fmla="*/ 2147483647 h 109"/>
                <a:gd name="T18" fmla="*/ 2147483647 w 103"/>
                <a:gd name="T19" fmla="*/ 2147483647 h 109"/>
                <a:gd name="T20" fmla="*/ 2147483647 w 103"/>
                <a:gd name="T21" fmla="*/ 2147483647 h 109"/>
                <a:gd name="T22" fmla="*/ 2147483647 w 103"/>
                <a:gd name="T23" fmla="*/ 2147483647 h 109"/>
                <a:gd name="T24" fmla="*/ 2147483647 w 103"/>
                <a:gd name="T25" fmla="*/ 2147483647 h 109"/>
                <a:gd name="T26" fmla="*/ 2147483647 w 103"/>
                <a:gd name="T27" fmla="*/ 2147483647 h 109"/>
                <a:gd name="T28" fmla="*/ 2147483647 w 103"/>
                <a:gd name="T29" fmla="*/ 2147483647 h 109"/>
                <a:gd name="T30" fmla="*/ 2147483647 w 103"/>
                <a:gd name="T31" fmla="*/ 2147483647 h 109"/>
                <a:gd name="T32" fmla="*/ 2147483647 w 103"/>
                <a:gd name="T33" fmla="*/ 2147483647 h 109"/>
                <a:gd name="T34" fmla="*/ 2147483647 w 103"/>
                <a:gd name="T35" fmla="*/ 2147483647 h 109"/>
                <a:gd name="T36" fmla="*/ 2147483647 w 103"/>
                <a:gd name="T37" fmla="*/ 2147483647 h 109"/>
                <a:gd name="T38" fmla="*/ 2147483647 w 103"/>
                <a:gd name="T39" fmla="*/ 2147483647 h 109"/>
                <a:gd name="T40" fmla="*/ 2147483647 w 103"/>
                <a:gd name="T41" fmla="*/ 2147483647 h 109"/>
                <a:gd name="T42" fmla="*/ 2147483647 w 103"/>
                <a:gd name="T43" fmla="*/ 2147483647 h 109"/>
                <a:gd name="T44" fmla="*/ 2147483647 w 103"/>
                <a:gd name="T45" fmla="*/ 2147483647 h 109"/>
                <a:gd name="T46" fmla="*/ 2147483647 w 103"/>
                <a:gd name="T47" fmla="*/ 2147483647 h 109"/>
                <a:gd name="T48" fmla="*/ 2147483647 w 103"/>
                <a:gd name="T49" fmla="*/ 2147483647 h 109"/>
                <a:gd name="T50" fmla="*/ 2147483647 w 103"/>
                <a:gd name="T51" fmla="*/ 2147483647 h 109"/>
                <a:gd name="T52" fmla="*/ 2147483647 w 103"/>
                <a:gd name="T53" fmla="*/ 2147483647 h 109"/>
                <a:gd name="T54" fmla="*/ 2147483647 w 103"/>
                <a:gd name="T55" fmla="*/ 2147483647 h 109"/>
                <a:gd name="T56" fmla="*/ 2147483647 w 103"/>
                <a:gd name="T57" fmla="*/ 2147483647 h 109"/>
                <a:gd name="T58" fmla="*/ 2147483647 w 103"/>
                <a:gd name="T59" fmla="*/ 2147483647 h 109"/>
                <a:gd name="T60" fmla="*/ 2147483647 w 103"/>
                <a:gd name="T61" fmla="*/ 2147483647 h 109"/>
                <a:gd name="T62" fmla="*/ 2147483647 w 103"/>
                <a:gd name="T63" fmla="*/ 2147483647 h 109"/>
                <a:gd name="T64" fmla="*/ 2147483647 w 103"/>
                <a:gd name="T65" fmla="*/ 2147483647 h 109"/>
                <a:gd name="T66" fmla="*/ 2147483647 w 103"/>
                <a:gd name="T67" fmla="*/ 2147483647 h 109"/>
                <a:gd name="T68" fmla="*/ 2147483647 w 103"/>
                <a:gd name="T69" fmla="*/ 2147483647 h 109"/>
                <a:gd name="T70" fmla="*/ 2147483647 w 103"/>
                <a:gd name="T71" fmla="*/ 2147483647 h 109"/>
                <a:gd name="T72" fmla="*/ 2147483647 w 103"/>
                <a:gd name="T73" fmla="*/ 2147483647 h 109"/>
                <a:gd name="T74" fmla="*/ 2147483647 w 103"/>
                <a:gd name="T75" fmla="*/ 2147483647 h 109"/>
                <a:gd name="T76" fmla="*/ 2147483647 w 103"/>
                <a:gd name="T77" fmla="*/ 2147483647 h 109"/>
                <a:gd name="T78" fmla="*/ 2147483647 w 103"/>
                <a:gd name="T79" fmla="*/ 2147483647 h 109"/>
                <a:gd name="T80" fmla="*/ 2147483647 w 103"/>
                <a:gd name="T81" fmla="*/ 2147483647 h 109"/>
                <a:gd name="T82" fmla="*/ 2147483647 w 103"/>
                <a:gd name="T83" fmla="*/ 2147483647 h 109"/>
                <a:gd name="T84" fmla="*/ 2147483647 w 103"/>
                <a:gd name="T85" fmla="*/ 2147483647 h 109"/>
                <a:gd name="T86" fmla="*/ 0 w 103"/>
                <a:gd name="T87" fmla="*/ 2147483647 h 109"/>
                <a:gd name="T88" fmla="*/ 2147483647 w 103"/>
                <a:gd name="T89" fmla="*/ 2147483647 h 109"/>
                <a:gd name="T90" fmla="*/ 2147483647 w 103"/>
                <a:gd name="T91" fmla="*/ 2147483647 h 109"/>
                <a:gd name="T92" fmla="*/ 2147483647 w 103"/>
                <a:gd name="T93" fmla="*/ 2147483647 h 109"/>
                <a:gd name="T94" fmla="*/ 2147483647 w 103"/>
                <a:gd name="T95" fmla="*/ 2147483647 h 109"/>
                <a:gd name="T96" fmla="*/ 2147483647 w 103"/>
                <a:gd name="T97" fmla="*/ 2147483647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3"/>
                <a:gd name="T148" fmla="*/ 0 h 109"/>
                <a:gd name="T149" fmla="*/ 103 w 103"/>
                <a:gd name="T150" fmla="*/ 109 h 1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3" h="109">
                  <a:moveTo>
                    <a:pt x="27" y="18"/>
                  </a:moveTo>
                  <a:lnTo>
                    <a:pt x="20" y="12"/>
                  </a:lnTo>
                  <a:lnTo>
                    <a:pt x="20" y="6"/>
                  </a:lnTo>
                  <a:lnTo>
                    <a:pt x="20" y="0"/>
                  </a:lnTo>
                  <a:lnTo>
                    <a:pt x="34" y="18"/>
                  </a:lnTo>
                  <a:lnTo>
                    <a:pt x="54" y="30"/>
                  </a:lnTo>
                  <a:lnTo>
                    <a:pt x="54" y="24"/>
                  </a:lnTo>
                  <a:lnTo>
                    <a:pt x="75" y="42"/>
                  </a:lnTo>
                  <a:lnTo>
                    <a:pt x="88" y="54"/>
                  </a:lnTo>
                  <a:lnTo>
                    <a:pt x="95" y="60"/>
                  </a:lnTo>
                  <a:lnTo>
                    <a:pt x="102" y="60"/>
                  </a:lnTo>
                  <a:lnTo>
                    <a:pt x="102" y="66"/>
                  </a:lnTo>
                  <a:lnTo>
                    <a:pt x="102" y="72"/>
                  </a:lnTo>
                  <a:lnTo>
                    <a:pt x="95" y="78"/>
                  </a:lnTo>
                  <a:lnTo>
                    <a:pt x="102" y="84"/>
                  </a:lnTo>
                  <a:lnTo>
                    <a:pt x="95" y="84"/>
                  </a:lnTo>
                  <a:lnTo>
                    <a:pt x="102" y="90"/>
                  </a:lnTo>
                  <a:lnTo>
                    <a:pt x="95" y="90"/>
                  </a:lnTo>
                  <a:lnTo>
                    <a:pt x="88" y="96"/>
                  </a:lnTo>
                  <a:lnTo>
                    <a:pt x="88" y="102"/>
                  </a:lnTo>
                  <a:lnTo>
                    <a:pt x="75" y="102"/>
                  </a:lnTo>
                  <a:lnTo>
                    <a:pt x="75" y="108"/>
                  </a:lnTo>
                  <a:lnTo>
                    <a:pt x="68" y="102"/>
                  </a:lnTo>
                  <a:lnTo>
                    <a:pt x="68" y="96"/>
                  </a:lnTo>
                  <a:lnTo>
                    <a:pt x="68" y="90"/>
                  </a:lnTo>
                  <a:lnTo>
                    <a:pt x="61" y="90"/>
                  </a:lnTo>
                  <a:lnTo>
                    <a:pt x="61" y="84"/>
                  </a:lnTo>
                  <a:lnTo>
                    <a:pt x="54" y="90"/>
                  </a:lnTo>
                  <a:lnTo>
                    <a:pt x="48" y="96"/>
                  </a:lnTo>
                  <a:lnTo>
                    <a:pt x="48" y="90"/>
                  </a:lnTo>
                  <a:lnTo>
                    <a:pt x="48" y="84"/>
                  </a:lnTo>
                  <a:lnTo>
                    <a:pt x="34" y="78"/>
                  </a:lnTo>
                  <a:lnTo>
                    <a:pt x="41" y="78"/>
                  </a:lnTo>
                  <a:lnTo>
                    <a:pt x="41" y="72"/>
                  </a:lnTo>
                  <a:lnTo>
                    <a:pt x="41" y="66"/>
                  </a:lnTo>
                  <a:lnTo>
                    <a:pt x="41" y="60"/>
                  </a:lnTo>
                  <a:lnTo>
                    <a:pt x="41" y="54"/>
                  </a:lnTo>
                  <a:lnTo>
                    <a:pt x="27" y="60"/>
                  </a:lnTo>
                  <a:lnTo>
                    <a:pt x="20" y="66"/>
                  </a:lnTo>
                  <a:lnTo>
                    <a:pt x="14" y="66"/>
                  </a:lnTo>
                  <a:lnTo>
                    <a:pt x="7" y="54"/>
                  </a:lnTo>
                  <a:lnTo>
                    <a:pt x="7" y="48"/>
                  </a:lnTo>
                  <a:lnTo>
                    <a:pt x="14" y="42"/>
                  </a:lnTo>
                  <a:lnTo>
                    <a:pt x="0" y="36"/>
                  </a:lnTo>
                  <a:lnTo>
                    <a:pt x="7" y="30"/>
                  </a:lnTo>
                  <a:lnTo>
                    <a:pt x="14" y="30"/>
                  </a:lnTo>
                  <a:lnTo>
                    <a:pt x="20" y="24"/>
                  </a:lnTo>
                  <a:lnTo>
                    <a:pt x="27" y="24"/>
                  </a:lnTo>
                  <a:lnTo>
                    <a:pt x="27" y="18"/>
                  </a:lnTo>
                </a:path>
              </a:pathLst>
            </a:custGeom>
            <a:solidFill>
              <a:srgbClr val="FFFF00"/>
            </a:solidFill>
            <a:ln w="12700">
              <a:solidFill>
                <a:schemeClr val="accent2"/>
              </a:solidFill>
              <a:round/>
              <a:headEnd type="none" w="sm" len="sm"/>
              <a:tailEnd type="none" w="sm" len="sm"/>
            </a:ln>
          </p:spPr>
          <p:txBody>
            <a:bodyPr wrap="none" anchor="ctr"/>
            <a:lstStyle/>
            <a:p>
              <a:endParaRPr lang="en-US" sz="1600">
                <a:latin typeface="Calibri" pitchFamily="34" charset="0"/>
              </a:endParaRPr>
            </a:p>
          </p:txBody>
        </p:sp>
        <p:sp>
          <p:nvSpPr>
            <p:cNvPr id="14419" name="Freeform 81"/>
            <p:cNvSpPr>
              <a:spLocks/>
            </p:cNvSpPr>
            <p:nvPr/>
          </p:nvSpPr>
          <p:spPr bwMode="auto">
            <a:xfrm>
              <a:off x="5766813" y="3416262"/>
              <a:ext cx="656438" cy="441889"/>
            </a:xfrm>
            <a:custGeom>
              <a:avLst/>
              <a:gdLst>
                <a:gd name="T0" fmla="*/ 2147483647 w 413"/>
                <a:gd name="T1" fmla="*/ 2147483647 h 278"/>
                <a:gd name="T2" fmla="*/ 2147483647 w 413"/>
                <a:gd name="T3" fmla="*/ 2147483647 h 278"/>
                <a:gd name="T4" fmla="*/ 2147483647 w 413"/>
                <a:gd name="T5" fmla="*/ 2147483647 h 278"/>
                <a:gd name="T6" fmla="*/ 0 w 413"/>
                <a:gd name="T7" fmla="*/ 2147483647 h 278"/>
                <a:gd name="T8" fmla="*/ 2147483647 w 413"/>
                <a:gd name="T9" fmla="*/ 2147483647 h 278"/>
                <a:gd name="T10" fmla="*/ 2147483647 w 413"/>
                <a:gd name="T11" fmla="*/ 2147483647 h 278"/>
                <a:gd name="T12" fmla="*/ 2147483647 w 413"/>
                <a:gd name="T13" fmla="*/ 2147483647 h 278"/>
                <a:gd name="T14" fmla="*/ 2147483647 w 413"/>
                <a:gd name="T15" fmla="*/ 2147483647 h 278"/>
                <a:gd name="T16" fmla="*/ 2147483647 w 413"/>
                <a:gd name="T17" fmla="*/ 2147483647 h 278"/>
                <a:gd name="T18" fmla="*/ 2147483647 w 413"/>
                <a:gd name="T19" fmla="*/ 2147483647 h 278"/>
                <a:gd name="T20" fmla="*/ 2147483647 w 413"/>
                <a:gd name="T21" fmla="*/ 2147483647 h 278"/>
                <a:gd name="T22" fmla="*/ 2147483647 w 413"/>
                <a:gd name="T23" fmla="*/ 2147483647 h 278"/>
                <a:gd name="T24" fmla="*/ 2147483647 w 413"/>
                <a:gd name="T25" fmla="*/ 2147483647 h 278"/>
                <a:gd name="T26" fmla="*/ 2147483647 w 413"/>
                <a:gd name="T27" fmla="*/ 2147483647 h 278"/>
                <a:gd name="T28" fmla="*/ 2147483647 w 413"/>
                <a:gd name="T29" fmla="*/ 2147483647 h 278"/>
                <a:gd name="T30" fmla="*/ 2147483647 w 413"/>
                <a:gd name="T31" fmla="*/ 2147483647 h 278"/>
                <a:gd name="T32" fmla="*/ 2147483647 w 413"/>
                <a:gd name="T33" fmla="*/ 2147483647 h 278"/>
                <a:gd name="T34" fmla="*/ 2147483647 w 413"/>
                <a:gd name="T35" fmla="*/ 0 h 278"/>
                <a:gd name="T36" fmla="*/ 2147483647 w 413"/>
                <a:gd name="T37" fmla="*/ 2147483647 h 278"/>
                <a:gd name="T38" fmla="*/ 2147483647 w 413"/>
                <a:gd name="T39" fmla="*/ 2147483647 h 278"/>
                <a:gd name="T40" fmla="*/ 2147483647 w 413"/>
                <a:gd name="T41" fmla="*/ 2147483647 h 278"/>
                <a:gd name="T42" fmla="*/ 2147483647 w 413"/>
                <a:gd name="T43" fmla="*/ 2147483647 h 278"/>
                <a:gd name="T44" fmla="*/ 2147483647 w 413"/>
                <a:gd name="T45" fmla="*/ 2147483647 h 278"/>
                <a:gd name="T46" fmla="*/ 2147483647 w 413"/>
                <a:gd name="T47" fmla="*/ 2147483647 h 278"/>
                <a:gd name="T48" fmla="*/ 2147483647 w 413"/>
                <a:gd name="T49" fmla="*/ 2147483647 h 278"/>
                <a:gd name="T50" fmla="*/ 2147483647 w 413"/>
                <a:gd name="T51" fmla="*/ 2147483647 h 278"/>
                <a:gd name="T52" fmla="*/ 2147483647 w 413"/>
                <a:gd name="T53" fmla="*/ 2147483647 h 278"/>
                <a:gd name="T54" fmla="*/ 2147483647 w 413"/>
                <a:gd name="T55" fmla="*/ 2147483647 h 278"/>
                <a:gd name="T56" fmla="*/ 2147483647 w 413"/>
                <a:gd name="T57" fmla="*/ 2147483647 h 278"/>
                <a:gd name="T58" fmla="*/ 2147483647 w 413"/>
                <a:gd name="T59" fmla="*/ 2147483647 h 278"/>
                <a:gd name="T60" fmla="*/ 2147483647 w 413"/>
                <a:gd name="T61" fmla="*/ 2147483647 h 278"/>
                <a:gd name="T62" fmla="*/ 2147483647 w 413"/>
                <a:gd name="T63" fmla="*/ 2147483647 h 278"/>
                <a:gd name="T64" fmla="*/ 2147483647 w 413"/>
                <a:gd name="T65" fmla="*/ 2147483647 h 278"/>
                <a:gd name="T66" fmla="*/ 2147483647 w 413"/>
                <a:gd name="T67" fmla="*/ 2147483647 h 278"/>
                <a:gd name="T68" fmla="*/ 2147483647 w 413"/>
                <a:gd name="T69" fmla="*/ 2147483647 h 278"/>
                <a:gd name="T70" fmla="*/ 2147483647 w 413"/>
                <a:gd name="T71" fmla="*/ 2147483647 h 278"/>
                <a:gd name="T72" fmla="*/ 2147483647 w 413"/>
                <a:gd name="T73" fmla="*/ 2147483647 h 278"/>
                <a:gd name="T74" fmla="*/ 2147483647 w 413"/>
                <a:gd name="T75" fmla="*/ 2147483647 h 278"/>
                <a:gd name="T76" fmla="*/ 2147483647 w 413"/>
                <a:gd name="T77" fmla="*/ 2147483647 h 278"/>
                <a:gd name="T78" fmla="*/ 2147483647 w 413"/>
                <a:gd name="T79" fmla="*/ 2147483647 h 278"/>
                <a:gd name="T80" fmla="*/ 2147483647 w 413"/>
                <a:gd name="T81" fmla="*/ 2147483647 h 278"/>
                <a:gd name="T82" fmla="*/ 2147483647 w 413"/>
                <a:gd name="T83" fmla="*/ 2147483647 h 278"/>
                <a:gd name="T84" fmla="*/ 2147483647 w 413"/>
                <a:gd name="T85" fmla="*/ 2147483647 h 278"/>
                <a:gd name="T86" fmla="*/ 2147483647 w 413"/>
                <a:gd name="T87" fmla="*/ 2147483647 h 278"/>
                <a:gd name="T88" fmla="*/ 2147483647 w 413"/>
                <a:gd name="T89" fmla="*/ 2147483647 h 278"/>
                <a:gd name="T90" fmla="*/ 2147483647 w 413"/>
                <a:gd name="T91" fmla="*/ 2147483647 h 278"/>
                <a:gd name="T92" fmla="*/ 2147483647 w 413"/>
                <a:gd name="T93" fmla="*/ 2147483647 h 278"/>
                <a:gd name="T94" fmla="*/ 2147483647 w 413"/>
                <a:gd name="T95" fmla="*/ 2147483647 h 278"/>
                <a:gd name="T96" fmla="*/ 2147483647 w 413"/>
                <a:gd name="T97" fmla="*/ 2147483647 h 278"/>
                <a:gd name="T98" fmla="*/ 2147483647 w 413"/>
                <a:gd name="T99" fmla="*/ 2147483647 h 278"/>
                <a:gd name="T100" fmla="*/ 2147483647 w 413"/>
                <a:gd name="T101" fmla="*/ 2147483647 h 278"/>
                <a:gd name="T102" fmla="*/ 2147483647 w 413"/>
                <a:gd name="T103" fmla="*/ 2147483647 h 278"/>
                <a:gd name="T104" fmla="*/ 2147483647 w 413"/>
                <a:gd name="T105" fmla="*/ 2147483647 h 278"/>
                <a:gd name="T106" fmla="*/ 2147483647 w 413"/>
                <a:gd name="T107" fmla="*/ 2147483647 h 278"/>
                <a:gd name="T108" fmla="*/ 2147483647 w 413"/>
                <a:gd name="T109" fmla="*/ 2147483647 h 278"/>
                <a:gd name="T110" fmla="*/ 2147483647 w 413"/>
                <a:gd name="T111" fmla="*/ 2147483647 h 278"/>
                <a:gd name="T112" fmla="*/ 2147483647 w 413"/>
                <a:gd name="T113" fmla="*/ 2147483647 h 278"/>
                <a:gd name="T114" fmla="*/ 2147483647 w 413"/>
                <a:gd name="T115" fmla="*/ 2147483647 h 278"/>
                <a:gd name="T116" fmla="*/ 2147483647 w 413"/>
                <a:gd name="T117" fmla="*/ 2147483647 h 278"/>
                <a:gd name="T118" fmla="*/ 2147483647 w 413"/>
                <a:gd name="T119" fmla="*/ 2147483647 h 278"/>
                <a:gd name="T120" fmla="*/ 2147483647 w 413"/>
                <a:gd name="T121" fmla="*/ 2147483647 h 278"/>
                <a:gd name="T122" fmla="*/ 2147483647 w 413"/>
                <a:gd name="T123" fmla="*/ 2147483647 h 278"/>
                <a:gd name="T124" fmla="*/ 2147483647 w 413"/>
                <a:gd name="T125" fmla="*/ 2147483647 h 2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13"/>
                <a:gd name="T190" fmla="*/ 0 h 278"/>
                <a:gd name="T191" fmla="*/ 413 w 413"/>
                <a:gd name="T192" fmla="*/ 278 h 2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13" h="278">
                  <a:moveTo>
                    <a:pt x="88" y="114"/>
                  </a:moveTo>
                  <a:lnTo>
                    <a:pt x="81" y="114"/>
                  </a:lnTo>
                  <a:lnTo>
                    <a:pt x="81" y="108"/>
                  </a:lnTo>
                  <a:lnTo>
                    <a:pt x="74" y="102"/>
                  </a:lnTo>
                  <a:lnTo>
                    <a:pt x="67" y="102"/>
                  </a:lnTo>
                  <a:lnTo>
                    <a:pt x="61" y="96"/>
                  </a:lnTo>
                  <a:lnTo>
                    <a:pt x="47" y="90"/>
                  </a:lnTo>
                  <a:lnTo>
                    <a:pt x="27" y="90"/>
                  </a:lnTo>
                  <a:lnTo>
                    <a:pt x="20" y="84"/>
                  </a:lnTo>
                  <a:lnTo>
                    <a:pt x="20" y="78"/>
                  </a:lnTo>
                  <a:lnTo>
                    <a:pt x="13" y="66"/>
                  </a:lnTo>
                  <a:lnTo>
                    <a:pt x="0" y="54"/>
                  </a:lnTo>
                  <a:lnTo>
                    <a:pt x="13" y="48"/>
                  </a:lnTo>
                  <a:lnTo>
                    <a:pt x="20" y="54"/>
                  </a:lnTo>
                  <a:lnTo>
                    <a:pt x="27" y="48"/>
                  </a:lnTo>
                  <a:lnTo>
                    <a:pt x="34" y="36"/>
                  </a:lnTo>
                  <a:lnTo>
                    <a:pt x="34" y="30"/>
                  </a:lnTo>
                  <a:lnTo>
                    <a:pt x="40" y="30"/>
                  </a:lnTo>
                  <a:lnTo>
                    <a:pt x="40" y="24"/>
                  </a:lnTo>
                  <a:lnTo>
                    <a:pt x="47" y="24"/>
                  </a:lnTo>
                  <a:lnTo>
                    <a:pt x="54" y="30"/>
                  </a:lnTo>
                  <a:lnTo>
                    <a:pt x="61" y="30"/>
                  </a:lnTo>
                  <a:lnTo>
                    <a:pt x="67" y="36"/>
                  </a:lnTo>
                  <a:lnTo>
                    <a:pt x="67" y="42"/>
                  </a:lnTo>
                  <a:lnTo>
                    <a:pt x="74" y="48"/>
                  </a:lnTo>
                  <a:lnTo>
                    <a:pt x="81" y="48"/>
                  </a:lnTo>
                  <a:lnTo>
                    <a:pt x="94" y="48"/>
                  </a:lnTo>
                  <a:lnTo>
                    <a:pt x="101" y="48"/>
                  </a:lnTo>
                  <a:lnTo>
                    <a:pt x="101" y="54"/>
                  </a:lnTo>
                  <a:lnTo>
                    <a:pt x="108" y="48"/>
                  </a:lnTo>
                  <a:lnTo>
                    <a:pt x="115" y="42"/>
                  </a:lnTo>
                  <a:lnTo>
                    <a:pt x="128" y="36"/>
                  </a:lnTo>
                  <a:lnTo>
                    <a:pt x="128" y="42"/>
                  </a:lnTo>
                  <a:lnTo>
                    <a:pt x="141" y="42"/>
                  </a:lnTo>
                  <a:lnTo>
                    <a:pt x="148" y="42"/>
                  </a:lnTo>
                  <a:lnTo>
                    <a:pt x="148" y="48"/>
                  </a:lnTo>
                  <a:lnTo>
                    <a:pt x="155" y="48"/>
                  </a:lnTo>
                  <a:lnTo>
                    <a:pt x="168" y="42"/>
                  </a:lnTo>
                  <a:lnTo>
                    <a:pt x="168" y="30"/>
                  </a:lnTo>
                  <a:lnTo>
                    <a:pt x="175" y="24"/>
                  </a:lnTo>
                  <a:lnTo>
                    <a:pt x="175" y="12"/>
                  </a:lnTo>
                  <a:lnTo>
                    <a:pt x="175" y="18"/>
                  </a:lnTo>
                  <a:lnTo>
                    <a:pt x="175" y="30"/>
                  </a:lnTo>
                  <a:lnTo>
                    <a:pt x="175" y="36"/>
                  </a:lnTo>
                  <a:lnTo>
                    <a:pt x="182" y="36"/>
                  </a:lnTo>
                  <a:lnTo>
                    <a:pt x="182" y="30"/>
                  </a:lnTo>
                  <a:lnTo>
                    <a:pt x="189" y="30"/>
                  </a:lnTo>
                  <a:lnTo>
                    <a:pt x="189" y="24"/>
                  </a:lnTo>
                  <a:lnTo>
                    <a:pt x="195" y="18"/>
                  </a:lnTo>
                  <a:lnTo>
                    <a:pt x="189" y="18"/>
                  </a:lnTo>
                  <a:lnTo>
                    <a:pt x="195" y="12"/>
                  </a:lnTo>
                  <a:lnTo>
                    <a:pt x="202" y="6"/>
                  </a:lnTo>
                  <a:lnTo>
                    <a:pt x="202" y="0"/>
                  </a:lnTo>
                  <a:lnTo>
                    <a:pt x="209" y="0"/>
                  </a:lnTo>
                  <a:lnTo>
                    <a:pt x="216" y="6"/>
                  </a:lnTo>
                  <a:lnTo>
                    <a:pt x="216" y="12"/>
                  </a:lnTo>
                  <a:lnTo>
                    <a:pt x="216" y="6"/>
                  </a:lnTo>
                  <a:lnTo>
                    <a:pt x="222" y="6"/>
                  </a:lnTo>
                  <a:lnTo>
                    <a:pt x="216" y="12"/>
                  </a:lnTo>
                  <a:lnTo>
                    <a:pt x="222" y="6"/>
                  </a:lnTo>
                  <a:lnTo>
                    <a:pt x="229" y="12"/>
                  </a:lnTo>
                  <a:lnTo>
                    <a:pt x="236" y="18"/>
                  </a:lnTo>
                  <a:lnTo>
                    <a:pt x="236" y="30"/>
                  </a:lnTo>
                  <a:lnTo>
                    <a:pt x="229" y="30"/>
                  </a:lnTo>
                  <a:lnTo>
                    <a:pt x="229" y="36"/>
                  </a:lnTo>
                  <a:lnTo>
                    <a:pt x="236" y="42"/>
                  </a:lnTo>
                  <a:lnTo>
                    <a:pt x="242" y="48"/>
                  </a:lnTo>
                  <a:lnTo>
                    <a:pt x="249" y="42"/>
                  </a:lnTo>
                  <a:lnTo>
                    <a:pt x="256" y="42"/>
                  </a:lnTo>
                  <a:lnTo>
                    <a:pt x="263" y="42"/>
                  </a:lnTo>
                  <a:lnTo>
                    <a:pt x="263" y="36"/>
                  </a:lnTo>
                  <a:lnTo>
                    <a:pt x="269" y="30"/>
                  </a:lnTo>
                  <a:lnTo>
                    <a:pt x="276" y="36"/>
                  </a:lnTo>
                  <a:lnTo>
                    <a:pt x="269" y="36"/>
                  </a:lnTo>
                  <a:lnTo>
                    <a:pt x="276" y="42"/>
                  </a:lnTo>
                  <a:lnTo>
                    <a:pt x="290" y="48"/>
                  </a:lnTo>
                  <a:lnTo>
                    <a:pt x="296" y="54"/>
                  </a:lnTo>
                  <a:lnTo>
                    <a:pt x="296" y="60"/>
                  </a:lnTo>
                  <a:lnTo>
                    <a:pt x="303" y="60"/>
                  </a:lnTo>
                  <a:lnTo>
                    <a:pt x="310" y="54"/>
                  </a:lnTo>
                  <a:lnTo>
                    <a:pt x="317" y="60"/>
                  </a:lnTo>
                  <a:lnTo>
                    <a:pt x="324" y="54"/>
                  </a:lnTo>
                  <a:lnTo>
                    <a:pt x="324" y="48"/>
                  </a:lnTo>
                  <a:lnTo>
                    <a:pt x="331" y="48"/>
                  </a:lnTo>
                  <a:lnTo>
                    <a:pt x="338" y="54"/>
                  </a:lnTo>
                  <a:lnTo>
                    <a:pt x="338" y="60"/>
                  </a:lnTo>
                  <a:lnTo>
                    <a:pt x="338" y="66"/>
                  </a:lnTo>
                  <a:lnTo>
                    <a:pt x="338" y="72"/>
                  </a:lnTo>
                  <a:lnTo>
                    <a:pt x="345" y="78"/>
                  </a:lnTo>
                  <a:lnTo>
                    <a:pt x="345" y="84"/>
                  </a:lnTo>
                  <a:lnTo>
                    <a:pt x="351" y="84"/>
                  </a:lnTo>
                  <a:lnTo>
                    <a:pt x="358" y="84"/>
                  </a:lnTo>
                  <a:lnTo>
                    <a:pt x="358" y="78"/>
                  </a:lnTo>
                  <a:lnTo>
                    <a:pt x="385" y="90"/>
                  </a:lnTo>
                  <a:lnTo>
                    <a:pt x="399" y="96"/>
                  </a:lnTo>
                  <a:lnTo>
                    <a:pt x="405" y="102"/>
                  </a:lnTo>
                  <a:lnTo>
                    <a:pt x="412" y="102"/>
                  </a:lnTo>
                  <a:lnTo>
                    <a:pt x="405" y="108"/>
                  </a:lnTo>
                  <a:lnTo>
                    <a:pt x="405" y="114"/>
                  </a:lnTo>
                  <a:lnTo>
                    <a:pt x="399" y="114"/>
                  </a:lnTo>
                  <a:lnTo>
                    <a:pt x="399" y="120"/>
                  </a:lnTo>
                  <a:lnTo>
                    <a:pt x="392" y="126"/>
                  </a:lnTo>
                  <a:lnTo>
                    <a:pt x="385" y="132"/>
                  </a:lnTo>
                  <a:lnTo>
                    <a:pt x="378" y="132"/>
                  </a:lnTo>
                  <a:lnTo>
                    <a:pt x="365" y="138"/>
                  </a:lnTo>
                  <a:lnTo>
                    <a:pt x="358" y="132"/>
                  </a:lnTo>
                  <a:lnTo>
                    <a:pt x="351" y="138"/>
                  </a:lnTo>
                  <a:lnTo>
                    <a:pt x="345" y="144"/>
                  </a:lnTo>
                  <a:lnTo>
                    <a:pt x="338" y="144"/>
                  </a:lnTo>
                  <a:lnTo>
                    <a:pt x="338" y="162"/>
                  </a:lnTo>
                  <a:lnTo>
                    <a:pt x="345" y="168"/>
                  </a:lnTo>
                  <a:lnTo>
                    <a:pt x="351" y="168"/>
                  </a:lnTo>
                  <a:lnTo>
                    <a:pt x="351" y="174"/>
                  </a:lnTo>
                  <a:lnTo>
                    <a:pt x="358" y="174"/>
                  </a:lnTo>
                  <a:lnTo>
                    <a:pt x="365" y="180"/>
                  </a:lnTo>
                  <a:lnTo>
                    <a:pt x="365" y="186"/>
                  </a:lnTo>
                  <a:lnTo>
                    <a:pt x="372" y="192"/>
                  </a:lnTo>
                  <a:lnTo>
                    <a:pt x="378" y="192"/>
                  </a:lnTo>
                  <a:lnTo>
                    <a:pt x="378" y="198"/>
                  </a:lnTo>
                  <a:lnTo>
                    <a:pt x="378" y="204"/>
                  </a:lnTo>
                  <a:lnTo>
                    <a:pt x="385" y="204"/>
                  </a:lnTo>
                  <a:lnTo>
                    <a:pt x="378" y="210"/>
                  </a:lnTo>
                  <a:lnTo>
                    <a:pt x="378" y="216"/>
                  </a:lnTo>
                  <a:lnTo>
                    <a:pt x="385" y="216"/>
                  </a:lnTo>
                  <a:lnTo>
                    <a:pt x="385" y="222"/>
                  </a:lnTo>
                  <a:lnTo>
                    <a:pt x="378" y="222"/>
                  </a:lnTo>
                  <a:lnTo>
                    <a:pt x="372" y="228"/>
                  </a:lnTo>
                  <a:lnTo>
                    <a:pt x="365" y="228"/>
                  </a:lnTo>
                  <a:lnTo>
                    <a:pt x="351" y="222"/>
                  </a:lnTo>
                  <a:lnTo>
                    <a:pt x="345" y="222"/>
                  </a:lnTo>
                  <a:lnTo>
                    <a:pt x="345" y="216"/>
                  </a:lnTo>
                  <a:lnTo>
                    <a:pt x="338" y="204"/>
                  </a:lnTo>
                  <a:lnTo>
                    <a:pt x="338" y="198"/>
                  </a:lnTo>
                  <a:lnTo>
                    <a:pt x="324" y="192"/>
                  </a:lnTo>
                  <a:lnTo>
                    <a:pt x="324" y="186"/>
                  </a:lnTo>
                  <a:lnTo>
                    <a:pt x="324" y="180"/>
                  </a:lnTo>
                  <a:lnTo>
                    <a:pt x="303" y="180"/>
                  </a:lnTo>
                  <a:lnTo>
                    <a:pt x="303" y="186"/>
                  </a:lnTo>
                  <a:lnTo>
                    <a:pt x="303" y="180"/>
                  </a:lnTo>
                  <a:lnTo>
                    <a:pt x="296" y="180"/>
                  </a:lnTo>
                  <a:lnTo>
                    <a:pt x="296" y="186"/>
                  </a:lnTo>
                  <a:lnTo>
                    <a:pt x="296" y="192"/>
                  </a:lnTo>
                  <a:lnTo>
                    <a:pt x="296" y="198"/>
                  </a:lnTo>
                  <a:lnTo>
                    <a:pt x="290" y="198"/>
                  </a:lnTo>
                  <a:lnTo>
                    <a:pt x="290" y="204"/>
                  </a:lnTo>
                  <a:lnTo>
                    <a:pt x="290" y="210"/>
                  </a:lnTo>
                  <a:lnTo>
                    <a:pt x="283" y="210"/>
                  </a:lnTo>
                  <a:lnTo>
                    <a:pt x="276" y="222"/>
                  </a:lnTo>
                  <a:lnTo>
                    <a:pt x="269" y="222"/>
                  </a:lnTo>
                  <a:lnTo>
                    <a:pt x="269" y="216"/>
                  </a:lnTo>
                  <a:lnTo>
                    <a:pt x="263" y="216"/>
                  </a:lnTo>
                  <a:lnTo>
                    <a:pt x="249" y="222"/>
                  </a:lnTo>
                  <a:lnTo>
                    <a:pt x="249" y="216"/>
                  </a:lnTo>
                  <a:lnTo>
                    <a:pt x="249" y="198"/>
                  </a:lnTo>
                  <a:lnTo>
                    <a:pt x="242" y="198"/>
                  </a:lnTo>
                  <a:lnTo>
                    <a:pt x="222" y="210"/>
                  </a:lnTo>
                  <a:lnTo>
                    <a:pt x="222" y="216"/>
                  </a:lnTo>
                  <a:lnTo>
                    <a:pt x="216" y="222"/>
                  </a:lnTo>
                  <a:lnTo>
                    <a:pt x="222" y="222"/>
                  </a:lnTo>
                  <a:lnTo>
                    <a:pt x="229" y="228"/>
                  </a:lnTo>
                  <a:lnTo>
                    <a:pt x="229" y="234"/>
                  </a:lnTo>
                  <a:lnTo>
                    <a:pt x="242" y="234"/>
                  </a:lnTo>
                  <a:lnTo>
                    <a:pt x="242" y="240"/>
                  </a:lnTo>
                  <a:lnTo>
                    <a:pt x="249" y="240"/>
                  </a:lnTo>
                  <a:lnTo>
                    <a:pt x="256" y="246"/>
                  </a:lnTo>
                  <a:lnTo>
                    <a:pt x="269" y="246"/>
                  </a:lnTo>
                  <a:lnTo>
                    <a:pt x="269" y="252"/>
                  </a:lnTo>
                  <a:lnTo>
                    <a:pt x="276" y="252"/>
                  </a:lnTo>
                  <a:lnTo>
                    <a:pt x="276" y="259"/>
                  </a:lnTo>
                  <a:lnTo>
                    <a:pt x="269" y="265"/>
                  </a:lnTo>
                  <a:lnTo>
                    <a:pt x="276" y="265"/>
                  </a:lnTo>
                  <a:lnTo>
                    <a:pt x="283" y="271"/>
                  </a:lnTo>
                  <a:lnTo>
                    <a:pt x="283" y="277"/>
                  </a:lnTo>
                  <a:lnTo>
                    <a:pt x="256" y="265"/>
                  </a:lnTo>
                  <a:lnTo>
                    <a:pt x="242" y="265"/>
                  </a:lnTo>
                  <a:lnTo>
                    <a:pt x="222" y="240"/>
                  </a:lnTo>
                  <a:lnTo>
                    <a:pt x="202" y="222"/>
                  </a:lnTo>
                  <a:lnTo>
                    <a:pt x="182" y="204"/>
                  </a:lnTo>
                  <a:lnTo>
                    <a:pt x="168" y="192"/>
                  </a:lnTo>
                  <a:lnTo>
                    <a:pt x="162" y="186"/>
                  </a:lnTo>
                  <a:lnTo>
                    <a:pt x="148" y="180"/>
                  </a:lnTo>
                  <a:lnTo>
                    <a:pt x="135" y="180"/>
                  </a:lnTo>
                  <a:lnTo>
                    <a:pt x="135" y="174"/>
                  </a:lnTo>
                  <a:lnTo>
                    <a:pt x="135" y="168"/>
                  </a:lnTo>
                  <a:lnTo>
                    <a:pt x="135" y="162"/>
                  </a:lnTo>
                  <a:lnTo>
                    <a:pt x="128" y="150"/>
                  </a:lnTo>
                  <a:lnTo>
                    <a:pt x="121" y="138"/>
                  </a:lnTo>
                  <a:lnTo>
                    <a:pt x="115" y="132"/>
                  </a:lnTo>
                  <a:lnTo>
                    <a:pt x="108" y="126"/>
                  </a:lnTo>
                  <a:lnTo>
                    <a:pt x="108" y="120"/>
                  </a:lnTo>
                  <a:lnTo>
                    <a:pt x="88" y="114"/>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420" name="Freeform 82"/>
            <p:cNvSpPr>
              <a:spLocks/>
            </p:cNvSpPr>
            <p:nvPr/>
          </p:nvSpPr>
          <p:spPr bwMode="auto">
            <a:xfrm>
              <a:off x="5487019" y="1996665"/>
              <a:ext cx="548825" cy="183587"/>
            </a:xfrm>
            <a:custGeom>
              <a:avLst/>
              <a:gdLst>
                <a:gd name="T0" fmla="*/ 2147483647 w 345"/>
                <a:gd name="T1" fmla="*/ 2147483647 h 115"/>
                <a:gd name="T2" fmla="*/ 2147483647 w 345"/>
                <a:gd name="T3" fmla="*/ 2147483647 h 115"/>
                <a:gd name="T4" fmla="*/ 2147483647 w 345"/>
                <a:gd name="T5" fmla="*/ 2147483647 h 115"/>
                <a:gd name="T6" fmla="*/ 2147483647 w 345"/>
                <a:gd name="T7" fmla="*/ 2147483647 h 115"/>
                <a:gd name="T8" fmla="*/ 2147483647 w 345"/>
                <a:gd name="T9" fmla="*/ 2147483647 h 115"/>
                <a:gd name="T10" fmla="*/ 2147483647 w 345"/>
                <a:gd name="T11" fmla="*/ 2147483647 h 115"/>
                <a:gd name="T12" fmla="*/ 2147483647 w 345"/>
                <a:gd name="T13" fmla="*/ 2147483647 h 115"/>
                <a:gd name="T14" fmla="*/ 2147483647 w 345"/>
                <a:gd name="T15" fmla="*/ 2147483647 h 115"/>
                <a:gd name="T16" fmla="*/ 2147483647 w 345"/>
                <a:gd name="T17" fmla="*/ 2147483647 h 115"/>
                <a:gd name="T18" fmla="*/ 2147483647 w 345"/>
                <a:gd name="T19" fmla="*/ 2147483647 h 115"/>
                <a:gd name="T20" fmla="*/ 2147483647 w 345"/>
                <a:gd name="T21" fmla="*/ 2147483647 h 115"/>
                <a:gd name="T22" fmla="*/ 2147483647 w 345"/>
                <a:gd name="T23" fmla="*/ 2147483647 h 115"/>
                <a:gd name="T24" fmla="*/ 2147483647 w 345"/>
                <a:gd name="T25" fmla="*/ 2147483647 h 115"/>
                <a:gd name="T26" fmla="*/ 2147483647 w 345"/>
                <a:gd name="T27" fmla="*/ 2147483647 h 115"/>
                <a:gd name="T28" fmla="*/ 2147483647 w 345"/>
                <a:gd name="T29" fmla="*/ 2147483647 h 115"/>
                <a:gd name="T30" fmla="*/ 2147483647 w 345"/>
                <a:gd name="T31" fmla="*/ 2147483647 h 115"/>
                <a:gd name="T32" fmla="*/ 2147483647 w 345"/>
                <a:gd name="T33" fmla="*/ 2147483647 h 115"/>
                <a:gd name="T34" fmla="*/ 2147483647 w 345"/>
                <a:gd name="T35" fmla="*/ 2147483647 h 115"/>
                <a:gd name="T36" fmla="*/ 2147483647 w 345"/>
                <a:gd name="T37" fmla="*/ 2147483647 h 115"/>
                <a:gd name="T38" fmla="*/ 2147483647 w 345"/>
                <a:gd name="T39" fmla="*/ 2147483647 h 115"/>
                <a:gd name="T40" fmla="*/ 2147483647 w 345"/>
                <a:gd name="T41" fmla="*/ 2147483647 h 115"/>
                <a:gd name="T42" fmla="*/ 2147483647 w 345"/>
                <a:gd name="T43" fmla="*/ 2147483647 h 115"/>
                <a:gd name="T44" fmla="*/ 2147483647 w 345"/>
                <a:gd name="T45" fmla="*/ 2147483647 h 115"/>
                <a:gd name="T46" fmla="*/ 2147483647 w 345"/>
                <a:gd name="T47" fmla="*/ 2147483647 h 115"/>
                <a:gd name="T48" fmla="*/ 2147483647 w 345"/>
                <a:gd name="T49" fmla="*/ 2147483647 h 115"/>
                <a:gd name="T50" fmla="*/ 2147483647 w 345"/>
                <a:gd name="T51" fmla="*/ 2147483647 h 115"/>
                <a:gd name="T52" fmla="*/ 2147483647 w 345"/>
                <a:gd name="T53" fmla="*/ 2147483647 h 115"/>
                <a:gd name="T54" fmla="*/ 2147483647 w 345"/>
                <a:gd name="T55" fmla="*/ 2147483647 h 115"/>
                <a:gd name="T56" fmla="*/ 2147483647 w 345"/>
                <a:gd name="T57" fmla="*/ 2147483647 h 115"/>
                <a:gd name="T58" fmla="*/ 2147483647 w 345"/>
                <a:gd name="T59" fmla="*/ 2147483647 h 115"/>
                <a:gd name="T60" fmla="*/ 2147483647 w 345"/>
                <a:gd name="T61" fmla="*/ 2147483647 h 115"/>
                <a:gd name="T62" fmla="*/ 2147483647 w 345"/>
                <a:gd name="T63" fmla="*/ 2147483647 h 115"/>
                <a:gd name="T64" fmla="*/ 2147483647 w 345"/>
                <a:gd name="T65" fmla="*/ 2147483647 h 115"/>
                <a:gd name="T66" fmla="*/ 2147483647 w 345"/>
                <a:gd name="T67" fmla="*/ 2147483647 h 115"/>
                <a:gd name="T68" fmla="*/ 2147483647 w 345"/>
                <a:gd name="T69" fmla="*/ 2147483647 h 115"/>
                <a:gd name="T70" fmla="*/ 2147483647 w 345"/>
                <a:gd name="T71" fmla="*/ 2147483647 h 115"/>
                <a:gd name="T72" fmla="*/ 2147483647 w 345"/>
                <a:gd name="T73" fmla="*/ 2147483647 h 115"/>
                <a:gd name="T74" fmla="*/ 2147483647 w 345"/>
                <a:gd name="T75" fmla="*/ 2147483647 h 115"/>
                <a:gd name="T76" fmla="*/ 2147483647 w 345"/>
                <a:gd name="T77" fmla="*/ 2147483647 h 115"/>
                <a:gd name="T78" fmla="*/ 2147483647 w 345"/>
                <a:gd name="T79" fmla="*/ 2147483647 h 115"/>
                <a:gd name="T80" fmla="*/ 2147483647 w 345"/>
                <a:gd name="T81" fmla="*/ 2147483647 h 115"/>
                <a:gd name="T82" fmla="*/ 2147483647 w 345"/>
                <a:gd name="T83" fmla="*/ 2147483647 h 115"/>
                <a:gd name="T84" fmla="*/ 2147483647 w 345"/>
                <a:gd name="T85" fmla="*/ 2147483647 h 115"/>
                <a:gd name="T86" fmla="*/ 2147483647 w 345"/>
                <a:gd name="T87" fmla="*/ 2147483647 h 115"/>
                <a:gd name="T88" fmla="*/ 2147483647 w 345"/>
                <a:gd name="T89" fmla="*/ 2147483647 h 115"/>
                <a:gd name="T90" fmla="*/ 2147483647 w 345"/>
                <a:gd name="T91" fmla="*/ 2147483647 h 115"/>
                <a:gd name="T92" fmla="*/ 2147483647 w 345"/>
                <a:gd name="T93" fmla="*/ 2147483647 h 115"/>
                <a:gd name="T94" fmla="*/ 2147483647 w 345"/>
                <a:gd name="T95" fmla="*/ 2147483647 h 115"/>
                <a:gd name="T96" fmla="*/ 2147483647 w 345"/>
                <a:gd name="T97" fmla="*/ 2147483647 h 115"/>
                <a:gd name="T98" fmla="*/ 2147483647 w 345"/>
                <a:gd name="T99" fmla="*/ 2147483647 h 115"/>
                <a:gd name="T100" fmla="*/ 2147483647 w 345"/>
                <a:gd name="T101" fmla="*/ 2147483647 h 115"/>
                <a:gd name="T102" fmla="*/ 2147483647 w 345"/>
                <a:gd name="T103" fmla="*/ 2147483647 h 115"/>
                <a:gd name="T104" fmla="*/ 2147483647 w 345"/>
                <a:gd name="T105" fmla="*/ 2147483647 h 115"/>
                <a:gd name="T106" fmla="*/ 2147483647 w 345"/>
                <a:gd name="T107" fmla="*/ 2147483647 h 115"/>
                <a:gd name="T108" fmla="*/ 2147483647 w 345"/>
                <a:gd name="T109" fmla="*/ 2147483647 h 115"/>
                <a:gd name="T110" fmla="*/ 2147483647 w 345"/>
                <a:gd name="T111" fmla="*/ 2147483647 h 115"/>
                <a:gd name="T112" fmla="*/ 2147483647 w 345"/>
                <a:gd name="T113" fmla="*/ 2147483647 h 115"/>
                <a:gd name="T114" fmla="*/ 2147483647 w 345"/>
                <a:gd name="T115" fmla="*/ 2147483647 h 115"/>
                <a:gd name="T116" fmla="*/ 2147483647 w 345"/>
                <a:gd name="T117" fmla="*/ 2147483647 h 115"/>
                <a:gd name="T118" fmla="*/ 2147483647 w 345"/>
                <a:gd name="T119" fmla="*/ 2147483647 h 115"/>
                <a:gd name="T120" fmla="*/ 2147483647 w 345"/>
                <a:gd name="T121" fmla="*/ 2147483647 h 115"/>
                <a:gd name="T122" fmla="*/ 2147483647 w 345"/>
                <a:gd name="T123" fmla="*/ 2147483647 h 11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5"/>
                <a:gd name="T187" fmla="*/ 0 h 115"/>
                <a:gd name="T188" fmla="*/ 345 w 345"/>
                <a:gd name="T189" fmla="*/ 115 h 11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5" h="115">
                  <a:moveTo>
                    <a:pt x="243" y="36"/>
                  </a:moveTo>
                  <a:lnTo>
                    <a:pt x="250" y="30"/>
                  </a:lnTo>
                  <a:lnTo>
                    <a:pt x="250" y="24"/>
                  </a:lnTo>
                  <a:lnTo>
                    <a:pt x="256" y="24"/>
                  </a:lnTo>
                  <a:lnTo>
                    <a:pt x="256" y="18"/>
                  </a:lnTo>
                  <a:lnTo>
                    <a:pt x="263" y="18"/>
                  </a:lnTo>
                  <a:lnTo>
                    <a:pt x="270" y="18"/>
                  </a:lnTo>
                  <a:lnTo>
                    <a:pt x="277" y="12"/>
                  </a:lnTo>
                  <a:lnTo>
                    <a:pt x="277" y="6"/>
                  </a:lnTo>
                  <a:lnTo>
                    <a:pt x="283" y="6"/>
                  </a:lnTo>
                  <a:lnTo>
                    <a:pt x="290" y="0"/>
                  </a:lnTo>
                  <a:lnTo>
                    <a:pt x="290" y="18"/>
                  </a:lnTo>
                  <a:lnTo>
                    <a:pt x="290" y="24"/>
                  </a:lnTo>
                  <a:lnTo>
                    <a:pt x="297" y="30"/>
                  </a:lnTo>
                  <a:lnTo>
                    <a:pt x="310" y="36"/>
                  </a:lnTo>
                  <a:lnTo>
                    <a:pt x="310" y="42"/>
                  </a:lnTo>
                  <a:lnTo>
                    <a:pt x="317" y="48"/>
                  </a:lnTo>
                  <a:lnTo>
                    <a:pt x="317" y="42"/>
                  </a:lnTo>
                  <a:lnTo>
                    <a:pt x="331" y="60"/>
                  </a:lnTo>
                  <a:lnTo>
                    <a:pt x="331" y="54"/>
                  </a:lnTo>
                  <a:lnTo>
                    <a:pt x="324" y="54"/>
                  </a:lnTo>
                  <a:lnTo>
                    <a:pt x="337" y="54"/>
                  </a:lnTo>
                  <a:lnTo>
                    <a:pt x="337" y="60"/>
                  </a:lnTo>
                  <a:lnTo>
                    <a:pt x="344" y="60"/>
                  </a:lnTo>
                  <a:lnTo>
                    <a:pt x="344" y="66"/>
                  </a:lnTo>
                  <a:lnTo>
                    <a:pt x="337" y="66"/>
                  </a:lnTo>
                  <a:lnTo>
                    <a:pt x="337" y="72"/>
                  </a:lnTo>
                  <a:lnTo>
                    <a:pt x="337" y="78"/>
                  </a:lnTo>
                  <a:lnTo>
                    <a:pt x="331" y="72"/>
                  </a:lnTo>
                  <a:lnTo>
                    <a:pt x="331" y="78"/>
                  </a:lnTo>
                  <a:lnTo>
                    <a:pt x="337" y="84"/>
                  </a:lnTo>
                  <a:lnTo>
                    <a:pt x="331" y="84"/>
                  </a:lnTo>
                  <a:lnTo>
                    <a:pt x="337" y="84"/>
                  </a:lnTo>
                  <a:lnTo>
                    <a:pt x="331" y="96"/>
                  </a:lnTo>
                  <a:lnTo>
                    <a:pt x="324" y="108"/>
                  </a:lnTo>
                  <a:lnTo>
                    <a:pt x="317" y="102"/>
                  </a:lnTo>
                  <a:lnTo>
                    <a:pt x="317" y="96"/>
                  </a:lnTo>
                  <a:lnTo>
                    <a:pt x="317" y="90"/>
                  </a:lnTo>
                  <a:lnTo>
                    <a:pt x="317" y="84"/>
                  </a:lnTo>
                  <a:lnTo>
                    <a:pt x="310" y="84"/>
                  </a:lnTo>
                  <a:lnTo>
                    <a:pt x="310" y="96"/>
                  </a:lnTo>
                  <a:lnTo>
                    <a:pt x="317" y="102"/>
                  </a:lnTo>
                  <a:lnTo>
                    <a:pt x="310" y="102"/>
                  </a:lnTo>
                  <a:lnTo>
                    <a:pt x="310" y="108"/>
                  </a:lnTo>
                  <a:lnTo>
                    <a:pt x="317" y="108"/>
                  </a:lnTo>
                  <a:lnTo>
                    <a:pt x="317" y="114"/>
                  </a:lnTo>
                  <a:lnTo>
                    <a:pt x="310" y="114"/>
                  </a:lnTo>
                  <a:lnTo>
                    <a:pt x="297" y="108"/>
                  </a:lnTo>
                  <a:lnTo>
                    <a:pt x="297" y="102"/>
                  </a:lnTo>
                  <a:lnTo>
                    <a:pt x="283" y="96"/>
                  </a:lnTo>
                  <a:lnTo>
                    <a:pt x="283" y="90"/>
                  </a:lnTo>
                  <a:lnTo>
                    <a:pt x="283" y="84"/>
                  </a:lnTo>
                  <a:lnTo>
                    <a:pt x="283" y="78"/>
                  </a:lnTo>
                  <a:lnTo>
                    <a:pt x="277" y="72"/>
                  </a:lnTo>
                  <a:lnTo>
                    <a:pt x="270" y="72"/>
                  </a:lnTo>
                  <a:lnTo>
                    <a:pt x="270" y="78"/>
                  </a:lnTo>
                  <a:lnTo>
                    <a:pt x="256" y="78"/>
                  </a:lnTo>
                  <a:lnTo>
                    <a:pt x="250" y="72"/>
                  </a:lnTo>
                  <a:lnTo>
                    <a:pt x="250" y="78"/>
                  </a:lnTo>
                  <a:lnTo>
                    <a:pt x="243" y="78"/>
                  </a:lnTo>
                  <a:lnTo>
                    <a:pt x="236" y="72"/>
                  </a:lnTo>
                  <a:lnTo>
                    <a:pt x="236" y="66"/>
                  </a:lnTo>
                  <a:lnTo>
                    <a:pt x="229" y="66"/>
                  </a:lnTo>
                  <a:lnTo>
                    <a:pt x="223" y="66"/>
                  </a:lnTo>
                  <a:lnTo>
                    <a:pt x="223" y="60"/>
                  </a:lnTo>
                  <a:lnTo>
                    <a:pt x="216" y="60"/>
                  </a:lnTo>
                  <a:lnTo>
                    <a:pt x="202" y="60"/>
                  </a:lnTo>
                  <a:lnTo>
                    <a:pt x="189" y="66"/>
                  </a:lnTo>
                  <a:lnTo>
                    <a:pt x="169" y="66"/>
                  </a:lnTo>
                  <a:lnTo>
                    <a:pt x="162" y="66"/>
                  </a:lnTo>
                  <a:lnTo>
                    <a:pt x="155" y="72"/>
                  </a:lnTo>
                  <a:lnTo>
                    <a:pt x="148" y="72"/>
                  </a:lnTo>
                  <a:lnTo>
                    <a:pt x="142" y="72"/>
                  </a:lnTo>
                  <a:lnTo>
                    <a:pt x="142" y="78"/>
                  </a:lnTo>
                  <a:lnTo>
                    <a:pt x="121" y="90"/>
                  </a:lnTo>
                  <a:lnTo>
                    <a:pt x="115" y="90"/>
                  </a:lnTo>
                  <a:lnTo>
                    <a:pt x="108" y="90"/>
                  </a:lnTo>
                  <a:lnTo>
                    <a:pt x="108" y="84"/>
                  </a:lnTo>
                  <a:lnTo>
                    <a:pt x="94" y="84"/>
                  </a:lnTo>
                  <a:lnTo>
                    <a:pt x="88" y="78"/>
                  </a:lnTo>
                  <a:lnTo>
                    <a:pt x="74" y="78"/>
                  </a:lnTo>
                  <a:lnTo>
                    <a:pt x="67" y="84"/>
                  </a:lnTo>
                  <a:lnTo>
                    <a:pt x="67" y="78"/>
                  </a:lnTo>
                  <a:lnTo>
                    <a:pt x="67" y="72"/>
                  </a:lnTo>
                  <a:lnTo>
                    <a:pt x="61" y="72"/>
                  </a:lnTo>
                  <a:lnTo>
                    <a:pt x="54" y="66"/>
                  </a:lnTo>
                  <a:lnTo>
                    <a:pt x="40" y="60"/>
                  </a:lnTo>
                  <a:lnTo>
                    <a:pt x="34" y="54"/>
                  </a:lnTo>
                  <a:lnTo>
                    <a:pt x="27" y="54"/>
                  </a:lnTo>
                  <a:lnTo>
                    <a:pt x="27" y="48"/>
                  </a:lnTo>
                  <a:lnTo>
                    <a:pt x="27" y="42"/>
                  </a:lnTo>
                  <a:lnTo>
                    <a:pt x="20" y="48"/>
                  </a:lnTo>
                  <a:lnTo>
                    <a:pt x="13" y="48"/>
                  </a:lnTo>
                  <a:lnTo>
                    <a:pt x="7" y="42"/>
                  </a:lnTo>
                  <a:lnTo>
                    <a:pt x="0" y="42"/>
                  </a:lnTo>
                  <a:lnTo>
                    <a:pt x="7" y="36"/>
                  </a:lnTo>
                  <a:lnTo>
                    <a:pt x="0" y="30"/>
                  </a:lnTo>
                  <a:lnTo>
                    <a:pt x="7" y="24"/>
                  </a:lnTo>
                  <a:lnTo>
                    <a:pt x="13" y="30"/>
                  </a:lnTo>
                  <a:lnTo>
                    <a:pt x="13" y="36"/>
                  </a:lnTo>
                  <a:lnTo>
                    <a:pt x="20" y="30"/>
                  </a:lnTo>
                  <a:lnTo>
                    <a:pt x="27" y="30"/>
                  </a:lnTo>
                  <a:lnTo>
                    <a:pt x="40" y="36"/>
                  </a:lnTo>
                  <a:lnTo>
                    <a:pt x="47" y="42"/>
                  </a:lnTo>
                  <a:lnTo>
                    <a:pt x="61" y="42"/>
                  </a:lnTo>
                  <a:lnTo>
                    <a:pt x="67" y="36"/>
                  </a:lnTo>
                  <a:lnTo>
                    <a:pt x="67" y="30"/>
                  </a:lnTo>
                  <a:lnTo>
                    <a:pt x="61" y="18"/>
                  </a:lnTo>
                  <a:lnTo>
                    <a:pt x="74" y="24"/>
                  </a:lnTo>
                  <a:lnTo>
                    <a:pt x="81" y="24"/>
                  </a:lnTo>
                  <a:lnTo>
                    <a:pt x="88" y="24"/>
                  </a:lnTo>
                  <a:lnTo>
                    <a:pt x="101" y="18"/>
                  </a:lnTo>
                  <a:lnTo>
                    <a:pt x="108" y="24"/>
                  </a:lnTo>
                  <a:lnTo>
                    <a:pt x="115" y="24"/>
                  </a:lnTo>
                  <a:lnTo>
                    <a:pt x="135" y="24"/>
                  </a:lnTo>
                  <a:lnTo>
                    <a:pt x="148" y="24"/>
                  </a:lnTo>
                  <a:lnTo>
                    <a:pt x="162" y="18"/>
                  </a:lnTo>
                  <a:lnTo>
                    <a:pt x="169" y="18"/>
                  </a:lnTo>
                  <a:lnTo>
                    <a:pt x="182" y="12"/>
                  </a:lnTo>
                  <a:lnTo>
                    <a:pt x="189" y="12"/>
                  </a:lnTo>
                  <a:lnTo>
                    <a:pt x="202" y="12"/>
                  </a:lnTo>
                  <a:lnTo>
                    <a:pt x="216" y="12"/>
                  </a:lnTo>
                  <a:lnTo>
                    <a:pt x="216" y="18"/>
                  </a:lnTo>
                  <a:lnTo>
                    <a:pt x="216" y="24"/>
                  </a:lnTo>
                  <a:lnTo>
                    <a:pt x="243" y="36"/>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421" name="Freeform 83"/>
            <p:cNvSpPr>
              <a:spLocks/>
            </p:cNvSpPr>
            <p:nvPr/>
          </p:nvSpPr>
          <p:spPr bwMode="auto">
            <a:xfrm>
              <a:off x="6957010" y="4084433"/>
              <a:ext cx="578958" cy="420543"/>
            </a:xfrm>
            <a:custGeom>
              <a:avLst/>
              <a:gdLst>
                <a:gd name="T0" fmla="*/ 2147483647 w 365"/>
                <a:gd name="T1" fmla="*/ 2147483647 h 265"/>
                <a:gd name="T2" fmla="*/ 2147483647 w 365"/>
                <a:gd name="T3" fmla="*/ 2147483647 h 265"/>
                <a:gd name="T4" fmla="*/ 2147483647 w 365"/>
                <a:gd name="T5" fmla="*/ 2147483647 h 265"/>
                <a:gd name="T6" fmla="*/ 2147483647 w 365"/>
                <a:gd name="T7" fmla="*/ 0 h 265"/>
                <a:gd name="T8" fmla="*/ 2147483647 w 365"/>
                <a:gd name="T9" fmla="*/ 2147483647 h 265"/>
                <a:gd name="T10" fmla="*/ 2147483647 w 365"/>
                <a:gd name="T11" fmla="*/ 2147483647 h 265"/>
                <a:gd name="T12" fmla="*/ 2147483647 w 365"/>
                <a:gd name="T13" fmla="*/ 2147483647 h 265"/>
                <a:gd name="T14" fmla="*/ 2147483647 w 365"/>
                <a:gd name="T15" fmla="*/ 2147483647 h 265"/>
                <a:gd name="T16" fmla="*/ 2147483647 w 365"/>
                <a:gd name="T17" fmla="*/ 2147483647 h 265"/>
                <a:gd name="T18" fmla="*/ 2147483647 w 365"/>
                <a:gd name="T19" fmla="*/ 2147483647 h 265"/>
                <a:gd name="T20" fmla="*/ 2147483647 w 365"/>
                <a:gd name="T21" fmla="*/ 2147483647 h 265"/>
                <a:gd name="T22" fmla="*/ 2147483647 w 365"/>
                <a:gd name="T23" fmla="*/ 2147483647 h 265"/>
                <a:gd name="T24" fmla="*/ 2147483647 w 365"/>
                <a:gd name="T25" fmla="*/ 2147483647 h 265"/>
                <a:gd name="T26" fmla="*/ 2147483647 w 365"/>
                <a:gd name="T27" fmla="*/ 2147483647 h 265"/>
                <a:gd name="T28" fmla="*/ 2147483647 w 365"/>
                <a:gd name="T29" fmla="*/ 2147483647 h 265"/>
                <a:gd name="T30" fmla="*/ 2147483647 w 365"/>
                <a:gd name="T31" fmla="*/ 2147483647 h 265"/>
                <a:gd name="T32" fmla="*/ 2147483647 w 365"/>
                <a:gd name="T33" fmla="*/ 2147483647 h 265"/>
                <a:gd name="T34" fmla="*/ 2147483647 w 365"/>
                <a:gd name="T35" fmla="*/ 2147483647 h 265"/>
                <a:gd name="T36" fmla="*/ 2147483647 w 365"/>
                <a:gd name="T37" fmla="*/ 2147483647 h 265"/>
                <a:gd name="T38" fmla="*/ 2147483647 w 365"/>
                <a:gd name="T39" fmla="*/ 2147483647 h 265"/>
                <a:gd name="T40" fmla="*/ 2147483647 w 365"/>
                <a:gd name="T41" fmla="*/ 2147483647 h 265"/>
                <a:gd name="T42" fmla="*/ 2147483647 w 365"/>
                <a:gd name="T43" fmla="*/ 2147483647 h 265"/>
                <a:gd name="T44" fmla="*/ 2147483647 w 365"/>
                <a:gd name="T45" fmla="*/ 2147483647 h 265"/>
                <a:gd name="T46" fmla="*/ 2147483647 w 365"/>
                <a:gd name="T47" fmla="*/ 2147483647 h 265"/>
                <a:gd name="T48" fmla="*/ 2147483647 w 365"/>
                <a:gd name="T49" fmla="*/ 2147483647 h 265"/>
                <a:gd name="T50" fmla="*/ 2147483647 w 365"/>
                <a:gd name="T51" fmla="*/ 2147483647 h 265"/>
                <a:gd name="T52" fmla="*/ 2147483647 w 365"/>
                <a:gd name="T53" fmla="*/ 2147483647 h 265"/>
                <a:gd name="T54" fmla="*/ 2147483647 w 365"/>
                <a:gd name="T55" fmla="*/ 2147483647 h 265"/>
                <a:gd name="T56" fmla="*/ 2147483647 w 365"/>
                <a:gd name="T57" fmla="*/ 2147483647 h 265"/>
                <a:gd name="T58" fmla="*/ 2147483647 w 365"/>
                <a:gd name="T59" fmla="*/ 2147483647 h 265"/>
                <a:gd name="T60" fmla="*/ 2147483647 w 365"/>
                <a:gd name="T61" fmla="*/ 2147483647 h 265"/>
                <a:gd name="T62" fmla="*/ 2147483647 w 365"/>
                <a:gd name="T63" fmla="*/ 2147483647 h 265"/>
                <a:gd name="T64" fmla="*/ 2147483647 w 365"/>
                <a:gd name="T65" fmla="*/ 2147483647 h 265"/>
                <a:gd name="T66" fmla="*/ 2147483647 w 365"/>
                <a:gd name="T67" fmla="*/ 2147483647 h 265"/>
                <a:gd name="T68" fmla="*/ 2147483647 w 365"/>
                <a:gd name="T69" fmla="*/ 2147483647 h 265"/>
                <a:gd name="T70" fmla="*/ 0 w 365"/>
                <a:gd name="T71" fmla="*/ 2147483647 h 265"/>
                <a:gd name="T72" fmla="*/ 2147483647 w 365"/>
                <a:gd name="T73" fmla="*/ 2147483647 h 265"/>
                <a:gd name="T74" fmla="*/ 2147483647 w 365"/>
                <a:gd name="T75" fmla="*/ 2147483647 h 265"/>
                <a:gd name="T76" fmla="*/ 2147483647 w 365"/>
                <a:gd name="T77" fmla="*/ 2147483647 h 265"/>
                <a:gd name="T78" fmla="*/ 2147483647 w 365"/>
                <a:gd name="T79" fmla="*/ 2147483647 h 265"/>
                <a:gd name="T80" fmla="*/ 2147483647 w 365"/>
                <a:gd name="T81" fmla="*/ 2147483647 h 265"/>
                <a:gd name="T82" fmla="*/ 2147483647 w 365"/>
                <a:gd name="T83" fmla="*/ 2147483647 h 265"/>
                <a:gd name="T84" fmla="*/ 2147483647 w 365"/>
                <a:gd name="T85" fmla="*/ 2147483647 h 265"/>
                <a:gd name="T86" fmla="*/ 2147483647 w 365"/>
                <a:gd name="T87" fmla="*/ 2147483647 h 265"/>
                <a:gd name="T88" fmla="*/ 2147483647 w 365"/>
                <a:gd name="T89" fmla="*/ 2147483647 h 265"/>
                <a:gd name="T90" fmla="*/ 2147483647 w 365"/>
                <a:gd name="T91" fmla="*/ 2147483647 h 265"/>
                <a:gd name="T92" fmla="*/ 2147483647 w 365"/>
                <a:gd name="T93" fmla="*/ 2147483647 h 265"/>
                <a:gd name="T94" fmla="*/ 2147483647 w 365"/>
                <a:gd name="T95" fmla="*/ 2147483647 h 265"/>
                <a:gd name="T96" fmla="*/ 2147483647 w 365"/>
                <a:gd name="T97" fmla="*/ 2147483647 h 26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65"/>
                <a:gd name="T148" fmla="*/ 0 h 265"/>
                <a:gd name="T149" fmla="*/ 365 w 365"/>
                <a:gd name="T150" fmla="*/ 265 h 26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65" h="265">
                  <a:moveTo>
                    <a:pt x="142" y="24"/>
                  </a:moveTo>
                  <a:lnTo>
                    <a:pt x="148" y="24"/>
                  </a:lnTo>
                  <a:lnTo>
                    <a:pt x="155" y="24"/>
                  </a:lnTo>
                  <a:lnTo>
                    <a:pt x="175" y="24"/>
                  </a:lnTo>
                  <a:lnTo>
                    <a:pt x="175" y="30"/>
                  </a:lnTo>
                  <a:lnTo>
                    <a:pt x="175" y="36"/>
                  </a:lnTo>
                  <a:lnTo>
                    <a:pt x="182" y="42"/>
                  </a:lnTo>
                  <a:lnTo>
                    <a:pt x="202" y="36"/>
                  </a:lnTo>
                  <a:lnTo>
                    <a:pt x="202" y="18"/>
                  </a:lnTo>
                  <a:lnTo>
                    <a:pt x="209" y="12"/>
                  </a:lnTo>
                  <a:lnTo>
                    <a:pt x="216" y="0"/>
                  </a:lnTo>
                  <a:lnTo>
                    <a:pt x="222" y="0"/>
                  </a:lnTo>
                  <a:lnTo>
                    <a:pt x="229" y="0"/>
                  </a:lnTo>
                  <a:lnTo>
                    <a:pt x="236" y="6"/>
                  </a:lnTo>
                  <a:lnTo>
                    <a:pt x="236" y="12"/>
                  </a:lnTo>
                  <a:lnTo>
                    <a:pt x="243" y="12"/>
                  </a:lnTo>
                  <a:lnTo>
                    <a:pt x="243" y="18"/>
                  </a:lnTo>
                  <a:lnTo>
                    <a:pt x="243" y="30"/>
                  </a:lnTo>
                  <a:lnTo>
                    <a:pt x="243" y="36"/>
                  </a:lnTo>
                  <a:lnTo>
                    <a:pt x="249" y="36"/>
                  </a:lnTo>
                  <a:lnTo>
                    <a:pt x="256" y="42"/>
                  </a:lnTo>
                  <a:lnTo>
                    <a:pt x="263" y="48"/>
                  </a:lnTo>
                  <a:lnTo>
                    <a:pt x="270" y="48"/>
                  </a:lnTo>
                  <a:lnTo>
                    <a:pt x="276" y="54"/>
                  </a:lnTo>
                  <a:lnTo>
                    <a:pt x="270" y="60"/>
                  </a:lnTo>
                  <a:lnTo>
                    <a:pt x="263" y="60"/>
                  </a:lnTo>
                  <a:lnTo>
                    <a:pt x="263" y="66"/>
                  </a:lnTo>
                  <a:lnTo>
                    <a:pt x="270" y="72"/>
                  </a:lnTo>
                  <a:lnTo>
                    <a:pt x="283" y="78"/>
                  </a:lnTo>
                  <a:lnTo>
                    <a:pt x="290" y="78"/>
                  </a:lnTo>
                  <a:lnTo>
                    <a:pt x="283" y="84"/>
                  </a:lnTo>
                  <a:lnTo>
                    <a:pt x="290" y="90"/>
                  </a:lnTo>
                  <a:lnTo>
                    <a:pt x="290" y="96"/>
                  </a:lnTo>
                  <a:lnTo>
                    <a:pt x="290" y="102"/>
                  </a:lnTo>
                  <a:lnTo>
                    <a:pt x="297" y="108"/>
                  </a:lnTo>
                  <a:lnTo>
                    <a:pt x="303" y="120"/>
                  </a:lnTo>
                  <a:lnTo>
                    <a:pt x="324" y="126"/>
                  </a:lnTo>
                  <a:lnTo>
                    <a:pt x="324" y="132"/>
                  </a:lnTo>
                  <a:lnTo>
                    <a:pt x="330" y="132"/>
                  </a:lnTo>
                  <a:lnTo>
                    <a:pt x="337" y="138"/>
                  </a:lnTo>
                  <a:lnTo>
                    <a:pt x="337" y="150"/>
                  </a:lnTo>
                  <a:lnTo>
                    <a:pt x="344" y="150"/>
                  </a:lnTo>
                  <a:lnTo>
                    <a:pt x="344" y="156"/>
                  </a:lnTo>
                  <a:lnTo>
                    <a:pt x="357" y="162"/>
                  </a:lnTo>
                  <a:lnTo>
                    <a:pt x="364" y="168"/>
                  </a:lnTo>
                  <a:lnTo>
                    <a:pt x="364" y="174"/>
                  </a:lnTo>
                  <a:lnTo>
                    <a:pt x="364" y="180"/>
                  </a:lnTo>
                  <a:lnTo>
                    <a:pt x="364" y="186"/>
                  </a:lnTo>
                  <a:lnTo>
                    <a:pt x="357" y="186"/>
                  </a:lnTo>
                  <a:lnTo>
                    <a:pt x="351" y="192"/>
                  </a:lnTo>
                  <a:lnTo>
                    <a:pt x="344" y="198"/>
                  </a:lnTo>
                  <a:lnTo>
                    <a:pt x="344" y="204"/>
                  </a:lnTo>
                  <a:lnTo>
                    <a:pt x="344" y="216"/>
                  </a:lnTo>
                  <a:lnTo>
                    <a:pt x="337" y="228"/>
                  </a:lnTo>
                  <a:lnTo>
                    <a:pt x="330" y="228"/>
                  </a:lnTo>
                  <a:lnTo>
                    <a:pt x="337" y="234"/>
                  </a:lnTo>
                  <a:lnTo>
                    <a:pt x="337" y="240"/>
                  </a:lnTo>
                  <a:lnTo>
                    <a:pt x="330" y="240"/>
                  </a:lnTo>
                  <a:lnTo>
                    <a:pt x="324" y="240"/>
                  </a:lnTo>
                  <a:lnTo>
                    <a:pt x="324" y="234"/>
                  </a:lnTo>
                  <a:lnTo>
                    <a:pt x="310" y="234"/>
                  </a:lnTo>
                  <a:lnTo>
                    <a:pt x="297" y="234"/>
                  </a:lnTo>
                  <a:lnTo>
                    <a:pt x="290" y="240"/>
                  </a:lnTo>
                  <a:lnTo>
                    <a:pt x="283" y="246"/>
                  </a:lnTo>
                  <a:lnTo>
                    <a:pt x="276" y="252"/>
                  </a:lnTo>
                  <a:lnTo>
                    <a:pt x="270" y="258"/>
                  </a:lnTo>
                  <a:lnTo>
                    <a:pt x="270" y="264"/>
                  </a:lnTo>
                  <a:lnTo>
                    <a:pt x="263" y="264"/>
                  </a:lnTo>
                  <a:lnTo>
                    <a:pt x="256" y="258"/>
                  </a:lnTo>
                  <a:lnTo>
                    <a:pt x="236" y="252"/>
                  </a:lnTo>
                  <a:lnTo>
                    <a:pt x="229" y="252"/>
                  </a:lnTo>
                  <a:lnTo>
                    <a:pt x="229" y="240"/>
                  </a:lnTo>
                  <a:lnTo>
                    <a:pt x="222" y="234"/>
                  </a:lnTo>
                  <a:lnTo>
                    <a:pt x="209" y="228"/>
                  </a:lnTo>
                  <a:lnTo>
                    <a:pt x="202" y="222"/>
                  </a:lnTo>
                  <a:lnTo>
                    <a:pt x="189" y="216"/>
                  </a:lnTo>
                  <a:lnTo>
                    <a:pt x="189" y="210"/>
                  </a:lnTo>
                  <a:lnTo>
                    <a:pt x="175" y="210"/>
                  </a:lnTo>
                  <a:lnTo>
                    <a:pt x="169" y="210"/>
                  </a:lnTo>
                  <a:lnTo>
                    <a:pt x="162" y="210"/>
                  </a:lnTo>
                  <a:lnTo>
                    <a:pt x="155" y="204"/>
                  </a:lnTo>
                  <a:lnTo>
                    <a:pt x="148" y="198"/>
                  </a:lnTo>
                  <a:lnTo>
                    <a:pt x="135" y="192"/>
                  </a:lnTo>
                  <a:lnTo>
                    <a:pt x="135" y="198"/>
                  </a:lnTo>
                  <a:lnTo>
                    <a:pt x="128" y="192"/>
                  </a:lnTo>
                  <a:lnTo>
                    <a:pt x="135" y="180"/>
                  </a:lnTo>
                  <a:lnTo>
                    <a:pt x="135" y="168"/>
                  </a:lnTo>
                  <a:lnTo>
                    <a:pt x="135" y="162"/>
                  </a:lnTo>
                  <a:lnTo>
                    <a:pt x="148" y="156"/>
                  </a:lnTo>
                  <a:lnTo>
                    <a:pt x="148" y="150"/>
                  </a:lnTo>
                  <a:lnTo>
                    <a:pt x="148" y="144"/>
                  </a:lnTo>
                  <a:lnTo>
                    <a:pt x="128" y="114"/>
                  </a:lnTo>
                  <a:lnTo>
                    <a:pt x="121" y="96"/>
                  </a:lnTo>
                  <a:lnTo>
                    <a:pt x="115" y="90"/>
                  </a:lnTo>
                  <a:lnTo>
                    <a:pt x="101" y="72"/>
                  </a:lnTo>
                  <a:lnTo>
                    <a:pt x="94" y="66"/>
                  </a:lnTo>
                  <a:lnTo>
                    <a:pt x="74" y="60"/>
                  </a:lnTo>
                  <a:lnTo>
                    <a:pt x="67" y="60"/>
                  </a:lnTo>
                  <a:lnTo>
                    <a:pt x="61" y="66"/>
                  </a:lnTo>
                  <a:lnTo>
                    <a:pt x="61" y="72"/>
                  </a:lnTo>
                  <a:lnTo>
                    <a:pt x="40" y="72"/>
                  </a:lnTo>
                  <a:lnTo>
                    <a:pt x="34" y="72"/>
                  </a:lnTo>
                  <a:lnTo>
                    <a:pt x="27" y="78"/>
                  </a:lnTo>
                  <a:lnTo>
                    <a:pt x="20" y="84"/>
                  </a:lnTo>
                  <a:lnTo>
                    <a:pt x="13" y="84"/>
                  </a:lnTo>
                  <a:lnTo>
                    <a:pt x="13" y="78"/>
                  </a:lnTo>
                  <a:lnTo>
                    <a:pt x="7" y="78"/>
                  </a:lnTo>
                  <a:lnTo>
                    <a:pt x="0" y="78"/>
                  </a:lnTo>
                  <a:lnTo>
                    <a:pt x="0" y="72"/>
                  </a:lnTo>
                  <a:lnTo>
                    <a:pt x="7" y="72"/>
                  </a:lnTo>
                  <a:lnTo>
                    <a:pt x="13" y="78"/>
                  </a:lnTo>
                  <a:lnTo>
                    <a:pt x="20" y="78"/>
                  </a:lnTo>
                  <a:lnTo>
                    <a:pt x="27" y="78"/>
                  </a:lnTo>
                  <a:lnTo>
                    <a:pt x="27" y="72"/>
                  </a:lnTo>
                  <a:lnTo>
                    <a:pt x="20" y="66"/>
                  </a:lnTo>
                  <a:lnTo>
                    <a:pt x="27" y="60"/>
                  </a:lnTo>
                  <a:lnTo>
                    <a:pt x="27" y="54"/>
                  </a:lnTo>
                  <a:lnTo>
                    <a:pt x="20" y="48"/>
                  </a:lnTo>
                  <a:lnTo>
                    <a:pt x="13" y="42"/>
                  </a:lnTo>
                  <a:lnTo>
                    <a:pt x="7" y="42"/>
                  </a:lnTo>
                  <a:lnTo>
                    <a:pt x="7" y="36"/>
                  </a:lnTo>
                  <a:lnTo>
                    <a:pt x="13" y="30"/>
                  </a:lnTo>
                  <a:lnTo>
                    <a:pt x="20" y="24"/>
                  </a:lnTo>
                  <a:lnTo>
                    <a:pt x="27" y="30"/>
                  </a:lnTo>
                  <a:lnTo>
                    <a:pt x="27" y="24"/>
                  </a:lnTo>
                  <a:lnTo>
                    <a:pt x="27" y="18"/>
                  </a:lnTo>
                  <a:lnTo>
                    <a:pt x="20" y="12"/>
                  </a:lnTo>
                  <a:lnTo>
                    <a:pt x="27" y="6"/>
                  </a:lnTo>
                  <a:lnTo>
                    <a:pt x="34" y="6"/>
                  </a:lnTo>
                  <a:lnTo>
                    <a:pt x="47" y="12"/>
                  </a:lnTo>
                  <a:lnTo>
                    <a:pt x="54" y="12"/>
                  </a:lnTo>
                  <a:lnTo>
                    <a:pt x="61" y="6"/>
                  </a:lnTo>
                  <a:lnTo>
                    <a:pt x="67" y="6"/>
                  </a:lnTo>
                  <a:lnTo>
                    <a:pt x="67" y="12"/>
                  </a:lnTo>
                  <a:lnTo>
                    <a:pt x="67" y="18"/>
                  </a:lnTo>
                  <a:lnTo>
                    <a:pt x="74" y="18"/>
                  </a:lnTo>
                  <a:lnTo>
                    <a:pt x="81" y="18"/>
                  </a:lnTo>
                  <a:lnTo>
                    <a:pt x="88" y="18"/>
                  </a:lnTo>
                  <a:lnTo>
                    <a:pt x="94" y="24"/>
                  </a:lnTo>
                  <a:lnTo>
                    <a:pt x="94" y="18"/>
                  </a:lnTo>
                  <a:lnTo>
                    <a:pt x="101" y="18"/>
                  </a:lnTo>
                  <a:lnTo>
                    <a:pt x="115" y="18"/>
                  </a:lnTo>
                  <a:lnTo>
                    <a:pt x="121" y="18"/>
                  </a:lnTo>
                  <a:lnTo>
                    <a:pt x="128" y="18"/>
                  </a:lnTo>
                  <a:lnTo>
                    <a:pt x="135" y="18"/>
                  </a:lnTo>
                  <a:lnTo>
                    <a:pt x="135" y="24"/>
                  </a:lnTo>
                  <a:lnTo>
                    <a:pt x="142" y="24"/>
                  </a:lnTo>
                </a:path>
              </a:pathLst>
            </a:custGeom>
            <a:solidFill>
              <a:srgbClr val="FFFF66"/>
            </a:solidFill>
            <a:ln w="12700">
              <a:solidFill>
                <a:schemeClr val="accent2"/>
              </a:solidFill>
              <a:round/>
              <a:headEnd type="none" w="sm" len="sm"/>
              <a:tailEnd type="none" w="sm" len="sm"/>
            </a:ln>
          </p:spPr>
          <p:txBody>
            <a:bodyPr wrap="none" anchor="ctr"/>
            <a:lstStyle/>
            <a:p>
              <a:endParaRPr lang="en-US" sz="1600">
                <a:latin typeface="Calibri" pitchFamily="34" charset="0"/>
              </a:endParaRPr>
            </a:p>
          </p:txBody>
        </p:sp>
        <p:sp>
          <p:nvSpPr>
            <p:cNvPr id="14422" name="Freeform 84"/>
            <p:cNvSpPr>
              <a:spLocks/>
            </p:cNvSpPr>
            <p:nvPr/>
          </p:nvSpPr>
          <p:spPr bwMode="auto">
            <a:xfrm>
              <a:off x="4266689" y="3960618"/>
              <a:ext cx="645677" cy="478180"/>
            </a:xfrm>
            <a:custGeom>
              <a:avLst/>
              <a:gdLst>
                <a:gd name="T0" fmla="*/ 2147483647 w 407"/>
                <a:gd name="T1" fmla="*/ 2147483647 h 301"/>
                <a:gd name="T2" fmla="*/ 2147483647 w 407"/>
                <a:gd name="T3" fmla="*/ 2147483647 h 301"/>
                <a:gd name="T4" fmla="*/ 2147483647 w 407"/>
                <a:gd name="T5" fmla="*/ 2147483647 h 301"/>
                <a:gd name="T6" fmla="*/ 2147483647 w 407"/>
                <a:gd name="T7" fmla="*/ 2147483647 h 301"/>
                <a:gd name="T8" fmla="*/ 2147483647 w 407"/>
                <a:gd name="T9" fmla="*/ 2147483647 h 301"/>
                <a:gd name="T10" fmla="*/ 2147483647 w 407"/>
                <a:gd name="T11" fmla="*/ 2147483647 h 301"/>
                <a:gd name="T12" fmla="*/ 2147483647 w 407"/>
                <a:gd name="T13" fmla="*/ 2147483647 h 301"/>
                <a:gd name="T14" fmla="*/ 2147483647 w 407"/>
                <a:gd name="T15" fmla="*/ 2147483647 h 301"/>
                <a:gd name="T16" fmla="*/ 2147483647 w 407"/>
                <a:gd name="T17" fmla="*/ 2147483647 h 301"/>
                <a:gd name="T18" fmla="*/ 2147483647 w 407"/>
                <a:gd name="T19" fmla="*/ 2147483647 h 301"/>
                <a:gd name="T20" fmla="*/ 2147483647 w 407"/>
                <a:gd name="T21" fmla="*/ 0 h 301"/>
                <a:gd name="T22" fmla="*/ 2147483647 w 407"/>
                <a:gd name="T23" fmla="*/ 2147483647 h 301"/>
                <a:gd name="T24" fmla="*/ 2147483647 w 407"/>
                <a:gd name="T25" fmla="*/ 2147483647 h 301"/>
                <a:gd name="T26" fmla="*/ 2147483647 w 407"/>
                <a:gd name="T27" fmla="*/ 2147483647 h 301"/>
                <a:gd name="T28" fmla="*/ 2147483647 w 407"/>
                <a:gd name="T29" fmla="*/ 2147483647 h 301"/>
                <a:gd name="T30" fmla="*/ 2147483647 w 407"/>
                <a:gd name="T31" fmla="*/ 2147483647 h 301"/>
                <a:gd name="T32" fmla="*/ 2147483647 w 407"/>
                <a:gd name="T33" fmla="*/ 2147483647 h 301"/>
                <a:gd name="T34" fmla="*/ 2147483647 w 407"/>
                <a:gd name="T35" fmla="*/ 2147483647 h 301"/>
                <a:gd name="T36" fmla="*/ 2147483647 w 407"/>
                <a:gd name="T37" fmla="*/ 2147483647 h 301"/>
                <a:gd name="T38" fmla="*/ 2147483647 w 407"/>
                <a:gd name="T39" fmla="*/ 2147483647 h 301"/>
                <a:gd name="T40" fmla="*/ 2147483647 w 407"/>
                <a:gd name="T41" fmla="*/ 2147483647 h 301"/>
                <a:gd name="T42" fmla="*/ 2147483647 w 407"/>
                <a:gd name="T43" fmla="*/ 2147483647 h 301"/>
                <a:gd name="T44" fmla="*/ 2147483647 w 407"/>
                <a:gd name="T45" fmla="*/ 2147483647 h 301"/>
                <a:gd name="T46" fmla="*/ 2147483647 w 407"/>
                <a:gd name="T47" fmla="*/ 2147483647 h 301"/>
                <a:gd name="T48" fmla="*/ 2147483647 w 407"/>
                <a:gd name="T49" fmla="*/ 2147483647 h 301"/>
                <a:gd name="T50" fmla="*/ 2147483647 w 407"/>
                <a:gd name="T51" fmla="*/ 2147483647 h 301"/>
                <a:gd name="T52" fmla="*/ 2147483647 w 407"/>
                <a:gd name="T53" fmla="*/ 2147483647 h 301"/>
                <a:gd name="T54" fmla="*/ 2147483647 w 407"/>
                <a:gd name="T55" fmla="*/ 2147483647 h 301"/>
                <a:gd name="T56" fmla="*/ 2147483647 w 407"/>
                <a:gd name="T57" fmla="*/ 2147483647 h 301"/>
                <a:gd name="T58" fmla="*/ 2147483647 w 407"/>
                <a:gd name="T59" fmla="*/ 2147483647 h 301"/>
                <a:gd name="T60" fmla="*/ 2147483647 w 407"/>
                <a:gd name="T61" fmla="*/ 2147483647 h 301"/>
                <a:gd name="T62" fmla="*/ 2147483647 w 407"/>
                <a:gd name="T63" fmla="*/ 2147483647 h 301"/>
                <a:gd name="T64" fmla="*/ 2147483647 w 407"/>
                <a:gd name="T65" fmla="*/ 2147483647 h 301"/>
                <a:gd name="T66" fmla="*/ 2147483647 w 407"/>
                <a:gd name="T67" fmla="*/ 2147483647 h 301"/>
                <a:gd name="T68" fmla="*/ 2147483647 w 407"/>
                <a:gd name="T69" fmla="*/ 2147483647 h 301"/>
                <a:gd name="T70" fmla="*/ 2147483647 w 407"/>
                <a:gd name="T71" fmla="*/ 2147483647 h 301"/>
                <a:gd name="T72" fmla="*/ 2147483647 w 407"/>
                <a:gd name="T73" fmla="*/ 2147483647 h 301"/>
                <a:gd name="T74" fmla="*/ 2147483647 w 407"/>
                <a:gd name="T75" fmla="*/ 2147483647 h 301"/>
                <a:gd name="T76" fmla="*/ 2147483647 w 407"/>
                <a:gd name="T77" fmla="*/ 2147483647 h 301"/>
                <a:gd name="T78" fmla="*/ 2147483647 w 407"/>
                <a:gd name="T79" fmla="*/ 2147483647 h 301"/>
                <a:gd name="T80" fmla="*/ 2147483647 w 407"/>
                <a:gd name="T81" fmla="*/ 2147483647 h 301"/>
                <a:gd name="T82" fmla="*/ 2147483647 w 407"/>
                <a:gd name="T83" fmla="*/ 2147483647 h 301"/>
                <a:gd name="T84" fmla="*/ 2147483647 w 407"/>
                <a:gd name="T85" fmla="*/ 2147483647 h 301"/>
                <a:gd name="T86" fmla="*/ 2147483647 w 407"/>
                <a:gd name="T87" fmla="*/ 2147483647 h 301"/>
                <a:gd name="T88" fmla="*/ 2147483647 w 407"/>
                <a:gd name="T89" fmla="*/ 2147483647 h 301"/>
                <a:gd name="T90" fmla="*/ 2147483647 w 407"/>
                <a:gd name="T91" fmla="*/ 2147483647 h 301"/>
                <a:gd name="T92" fmla="*/ 2147483647 w 407"/>
                <a:gd name="T93" fmla="*/ 2147483647 h 301"/>
                <a:gd name="T94" fmla="*/ 2147483647 w 407"/>
                <a:gd name="T95" fmla="*/ 2147483647 h 301"/>
                <a:gd name="T96" fmla="*/ 2147483647 w 407"/>
                <a:gd name="T97" fmla="*/ 2147483647 h 301"/>
                <a:gd name="T98" fmla="*/ 0 w 407"/>
                <a:gd name="T99" fmla="*/ 2147483647 h 3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07"/>
                <a:gd name="T151" fmla="*/ 0 h 301"/>
                <a:gd name="T152" fmla="*/ 407 w 407"/>
                <a:gd name="T153" fmla="*/ 301 h 3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07" h="301">
                  <a:moveTo>
                    <a:pt x="14" y="138"/>
                  </a:moveTo>
                  <a:lnTo>
                    <a:pt x="14" y="132"/>
                  </a:lnTo>
                  <a:lnTo>
                    <a:pt x="20" y="120"/>
                  </a:lnTo>
                  <a:lnTo>
                    <a:pt x="20" y="114"/>
                  </a:lnTo>
                  <a:lnTo>
                    <a:pt x="14" y="108"/>
                  </a:lnTo>
                  <a:lnTo>
                    <a:pt x="14" y="102"/>
                  </a:lnTo>
                  <a:lnTo>
                    <a:pt x="20" y="90"/>
                  </a:lnTo>
                  <a:lnTo>
                    <a:pt x="27" y="96"/>
                  </a:lnTo>
                  <a:lnTo>
                    <a:pt x="27" y="102"/>
                  </a:lnTo>
                  <a:lnTo>
                    <a:pt x="27" y="108"/>
                  </a:lnTo>
                  <a:lnTo>
                    <a:pt x="47" y="126"/>
                  </a:lnTo>
                  <a:lnTo>
                    <a:pt x="68" y="132"/>
                  </a:lnTo>
                  <a:lnTo>
                    <a:pt x="74" y="132"/>
                  </a:lnTo>
                  <a:lnTo>
                    <a:pt x="88" y="138"/>
                  </a:lnTo>
                  <a:lnTo>
                    <a:pt x="115" y="132"/>
                  </a:lnTo>
                  <a:lnTo>
                    <a:pt x="128" y="120"/>
                  </a:lnTo>
                  <a:lnTo>
                    <a:pt x="135" y="120"/>
                  </a:lnTo>
                  <a:lnTo>
                    <a:pt x="156" y="108"/>
                  </a:lnTo>
                  <a:lnTo>
                    <a:pt x="169" y="108"/>
                  </a:lnTo>
                  <a:lnTo>
                    <a:pt x="176" y="102"/>
                  </a:lnTo>
                  <a:lnTo>
                    <a:pt x="196" y="84"/>
                  </a:lnTo>
                  <a:lnTo>
                    <a:pt x="196" y="78"/>
                  </a:lnTo>
                  <a:lnTo>
                    <a:pt x="203" y="78"/>
                  </a:lnTo>
                  <a:lnTo>
                    <a:pt x="203" y="72"/>
                  </a:lnTo>
                  <a:lnTo>
                    <a:pt x="210" y="72"/>
                  </a:lnTo>
                  <a:lnTo>
                    <a:pt x="216" y="66"/>
                  </a:lnTo>
                  <a:lnTo>
                    <a:pt x="223" y="54"/>
                  </a:lnTo>
                  <a:lnTo>
                    <a:pt x="230" y="48"/>
                  </a:lnTo>
                  <a:lnTo>
                    <a:pt x="237" y="42"/>
                  </a:lnTo>
                  <a:lnTo>
                    <a:pt x="243" y="36"/>
                  </a:lnTo>
                  <a:lnTo>
                    <a:pt x="250" y="42"/>
                  </a:lnTo>
                  <a:lnTo>
                    <a:pt x="264" y="36"/>
                  </a:lnTo>
                  <a:lnTo>
                    <a:pt x="264" y="30"/>
                  </a:lnTo>
                  <a:lnTo>
                    <a:pt x="270" y="30"/>
                  </a:lnTo>
                  <a:lnTo>
                    <a:pt x="277" y="24"/>
                  </a:lnTo>
                  <a:lnTo>
                    <a:pt x="270" y="24"/>
                  </a:lnTo>
                  <a:lnTo>
                    <a:pt x="270" y="18"/>
                  </a:lnTo>
                  <a:lnTo>
                    <a:pt x="277" y="6"/>
                  </a:lnTo>
                  <a:lnTo>
                    <a:pt x="270" y="6"/>
                  </a:lnTo>
                  <a:lnTo>
                    <a:pt x="264" y="6"/>
                  </a:lnTo>
                  <a:lnTo>
                    <a:pt x="270" y="6"/>
                  </a:lnTo>
                  <a:lnTo>
                    <a:pt x="277" y="6"/>
                  </a:lnTo>
                  <a:lnTo>
                    <a:pt x="284" y="6"/>
                  </a:lnTo>
                  <a:lnTo>
                    <a:pt x="284" y="0"/>
                  </a:lnTo>
                  <a:lnTo>
                    <a:pt x="291" y="0"/>
                  </a:lnTo>
                  <a:lnTo>
                    <a:pt x="298" y="6"/>
                  </a:lnTo>
                  <a:lnTo>
                    <a:pt x="304" y="6"/>
                  </a:lnTo>
                  <a:lnTo>
                    <a:pt x="304" y="12"/>
                  </a:lnTo>
                  <a:lnTo>
                    <a:pt x="304" y="18"/>
                  </a:lnTo>
                  <a:lnTo>
                    <a:pt x="304" y="24"/>
                  </a:lnTo>
                  <a:lnTo>
                    <a:pt x="304" y="18"/>
                  </a:lnTo>
                  <a:lnTo>
                    <a:pt x="304" y="12"/>
                  </a:lnTo>
                  <a:lnTo>
                    <a:pt x="311" y="18"/>
                  </a:lnTo>
                  <a:lnTo>
                    <a:pt x="311" y="24"/>
                  </a:lnTo>
                  <a:lnTo>
                    <a:pt x="318" y="18"/>
                  </a:lnTo>
                  <a:lnTo>
                    <a:pt x="318" y="24"/>
                  </a:lnTo>
                  <a:lnTo>
                    <a:pt x="318" y="18"/>
                  </a:lnTo>
                  <a:lnTo>
                    <a:pt x="325" y="18"/>
                  </a:lnTo>
                  <a:lnTo>
                    <a:pt x="331" y="24"/>
                  </a:lnTo>
                  <a:lnTo>
                    <a:pt x="338" y="24"/>
                  </a:lnTo>
                  <a:lnTo>
                    <a:pt x="345" y="24"/>
                  </a:lnTo>
                  <a:lnTo>
                    <a:pt x="338" y="30"/>
                  </a:lnTo>
                  <a:lnTo>
                    <a:pt x="345" y="30"/>
                  </a:lnTo>
                  <a:lnTo>
                    <a:pt x="345" y="36"/>
                  </a:lnTo>
                  <a:lnTo>
                    <a:pt x="345" y="42"/>
                  </a:lnTo>
                  <a:lnTo>
                    <a:pt x="352" y="48"/>
                  </a:lnTo>
                  <a:lnTo>
                    <a:pt x="358" y="42"/>
                  </a:lnTo>
                  <a:lnTo>
                    <a:pt x="352" y="36"/>
                  </a:lnTo>
                  <a:lnTo>
                    <a:pt x="358" y="36"/>
                  </a:lnTo>
                  <a:lnTo>
                    <a:pt x="365" y="36"/>
                  </a:lnTo>
                  <a:lnTo>
                    <a:pt x="372" y="30"/>
                  </a:lnTo>
                  <a:lnTo>
                    <a:pt x="372" y="36"/>
                  </a:lnTo>
                  <a:lnTo>
                    <a:pt x="372" y="42"/>
                  </a:lnTo>
                  <a:lnTo>
                    <a:pt x="379" y="42"/>
                  </a:lnTo>
                  <a:lnTo>
                    <a:pt x="379" y="48"/>
                  </a:lnTo>
                  <a:lnTo>
                    <a:pt x="379" y="54"/>
                  </a:lnTo>
                  <a:lnTo>
                    <a:pt x="372" y="60"/>
                  </a:lnTo>
                  <a:lnTo>
                    <a:pt x="372" y="66"/>
                  </a:lnTo>
                  <a:lnTo>
                    <a:pt x="365" y="72"/>
                  </a:lnTo>
                  <a:lnTo>
                    <a:pt x="365" y="78"/>
                  </a:lnTo>
                  <a:lnTo>
                    <a:pt x="372" y="78"/>
                  </a:lnTo>
                  <a:lnTo>
                    <a:pt x="372" y="72"/>
                  </a:lnTo>
                  <a:lnTo>
                    <a:pt x="379" y="66"/>
                  </a:lnTo>
                  <a:lnTo>
                    <a:pt x="379" y="72"/>
                  </a:lnTo>
                  <a:lnTo>
                    <a:pt x="379" y="78"/>
                  </a:lnTo>
                  <a:lnTo>
                    <a:pt x="385" y="78"/>
                  </a:lnTo>
                  <a:lnTo>
                    <a:pt x="392" y="72"/>
                  </a:lnTo>
                  <a:lnTo>
                    <a:pt x="399" y="78"/>
                  </a:lnTo>
                  <a:lnTo>
                    <a:pt x="406" y="78"/>
                  </a:lnTo>
                  <a:lnTo>
                    <a:pt x="406" y="84"/>
                  </a:lnTo>
                  <a:lnTo>
                    <a:pt x="399" y="84"/>
                  </a:lnTo>
                  <a:lnTo>
                    <a:pt x="392" y="78"/>
                  </a:lnTo>
                  <a:lnTo>
                    <a:pt x="392" y="84"/>
                  </a:lnTo>
                  <a:lnTo>
                    <a:pt x="385" y="84"/>
                  </a:lnTo>
                  <a:lnTo>
                    <a:pt x="385" y="90"/>
                  </a:lnTo>
                  <a:lnTo>
                    <a:pt x="385" y="96"/>
                  </a:lnTo>
                  <a:lnTo>
                    <a:pt x="385" y="102"/>
                  </a:lnTo>
                  <a:lnTo>
                    <a:pt x="379" y="102"/>
                  </a:lnTo>
                  <a:lnTo>
                    <a:pt x="372" y="102"/>
                  </a:lnTo>
                  <a:lnTo>
                    <a:pt x="365" y="102"/>
                  </a:lnTo>
                  <a:lnTo>
                    <a:pt x="372" y="102"/>
                  </a:lnTo>
                  <a:lnTo>
                    <a:pt x="365" y="108"/>
                  </a:lnTo>
                  <a:lnTo>
                    <a:pt x="379" y="108"/>
                  </a:lnTo>
                  <a:lnTo>
                    <a:pt x="385" y="108"/>
                  </a:lnTo>
                  <a:lnTo>
                    <a:pt x="385" y="114"/>
                  </a:lnTo>
                  <a:lnTo>
                    <a:pt x="392" y="108"/>
                  </a:lnTo>
                  <a:lnTo>
                    <a:pt x="406" y="108"/>
                  </a:lnTo>
                  <a:lnTo>
                    <a:pt x="392" y="114"/>
                  </a:lnTo>
                  <a:lnTo>
                    <a:pt x="399" y="114"/>
                  </a:lnTo>
                  <a:lnTo>
                    <a:pt x="399" y="120"/>
                  </a:lnTo>
                  <a:lnTo>
                    <a:pt x="406" y="120"/>
                  </a:lnTo>
                  <a:lnTo>
                    <a:pt x="406" y="126"/>
                  </a:lnTo>
                  <a:lnTo>
                    <a:pt x="399" y="132"/>
                  </a:lnTo>
                  <a:lnTo>
                    <a:pt x="385" y="144"/>
                  </a:lnTo>
                  <a:lnTo>
                    <a:pt x="385" y="168"/>
                  </a:lnTo>
                  <a:lnTo>
                    <a:pt x="385" y="174"/>
                  </a:lnTo>
                  <a:lnTo>
                    <a:pt x="379" y="186"/>
                  </a:lnTo>
                  <a:lnTo>
                    <a:pt x="365" y="192"/>
                  </a:lnTo>
                  <a:lnTo>
                    <a:pt x="358" y="186"/>
                  </a:lnTo>
                  <a:lnTo>
                    <a:pt x="352" y="186"/>
                  </a:lnTo>
                  <a:lnTo>
                    <a:pt x="345" y="186"/>
                  </a:lnTo>
                  <a:lnTo>
                    <a:pt x="345" y="192"/>
                  </a:lnTo>
                  <a:lnTo>
                    <a:pt x="338" y="198"/>
                  </a:lnTo>
                  <a:lnTo>
                    <a:pt x="331" y="198"/>
                  </a:lnTo>
                  <a:lnTo>
                    <a:pt x="338" y="210"/>
                  </a:lnTo>
                  <a:lnTo>
                    <a:pt x="331" y="210"/>
                  </a:lnTo>
                  <a:lnTo>
                    <a:pt x="318" y="222"/>
                  </a:lnTo>
                  <a:lnTo>
                    <a:pt x="304" y="228"/>
                  </a:lnTo>
                  <a:lnTo>
                    <a:pt x="298" y="228"/>
                  </a:lnTo>
                  <a:lnTo>
                    <a:pt x="284" y="228"/>
                  </a:lnTo>
                  <a:lnTo>
                    <a:pt x="284" y="234"/>
                  </a:lnTo>
                  <a:lnTo>
                    <a:pt x="298" y="234"/>
                  </a:lnTo>
                  <a:lnTo>
                    <a:pt x="304" y="234"/>
                  </a:lnTo>
                  <a:lnTo>
                    <a:pt x="304" y="246"/>
                  </a:lnTo>
                  <a:lnTo>
                    <a:pt x="298" y="246"/>
                  </a:lnTo>
                  <a:lnTo>
                    <a:pt x="291" y="264"/>
                  </a:lnTo>
                  <a:lnTo>
                    <a:pt x="284" y="270"/>
                  </a:lnTo>
                  <a:lnTo>
                    <a:pt x="277" y="276"/>
                  </a:lnTo>
                  <a:lnTo>
                    <a:pt x="270" y="276"/>
                  </a:lnTo>
                  <a:lnTo>
                    <a:pt x="270" y="282"/>
                  </a:lnTo>
                  <a:lnTo>
                    <a:pt x="257" y="282"/>
                  </a:lnTo>
                  <a:lnTo>
                    <a:pt x="250" y="288"/>
                  </a:lnTo>
                  <a:lnTo>
                    <a:pt x="243" y="288"/>
                  </a:lnTo>
                  <a:lnTo>
                    <a:pt x="243" y="294"/>
                  </a:lnTo>
                  <a:lnTo>
                    <a:pt x="243" y="300"/>
                  </a:lnTo>
                  <a:lnTo>
                    <a:pt x="237" y="300"/>
                  </a:lnTo>
                  <a:lnTo>
                    <a:pt x="230" y="294"/>
                  </a:lnTo>
                  <a:lnTo>
                    <a:pt x="216" y="276"/>
                  </a:lnTo>
                  <a:lnTo>
                    <a:pt x="203" y="270"/>
                  </a:lnTo>
                  <a:lnTo>
                    <a:pt x="203" y="264"/>
                  </a:lnTo>
                  <a:lnTo>
                    <a:pt x="196" y="270"/>
                  </a:lnTo>
                  <a:lnTo>
                    <a:pt x="189" y="270"/>
                  </a:lnTo>
                  <a:lnTo>
                    <a:pt x="189" y="264"/>
                  </a:lnTo>
                  <a:lnTo>
                    <a:pt x="183" y="264"/>
                  </a:lnTo>
                  <a:lnTo>
                    <a:pt x="183" y="276"/>
                  </a:lnTo>
                  <a:lnTo>
                    <a:pt x="169" y="282"/>
                  </a:lnTo>
                  <a:lnTo>
                    <a:pt x="162" y="282"/>
                  </a:lnTo>
                  <a:lnTo>
                    <a:pt x="156" y="288"/>
                  </a:lnTo>
                  <a:lnTo>
                    <a:pt x="149" y="288"/>
                  </a:lnTo>
                  <a:lnTo>
                    <a:pt x="142" y="294"/>
                  </a:lnTo>
                  <a:lnTo>
                    <a:pt x="135" y="300"/>
                  </a:lnTo>
                  <a:lnTo>
                    <a:pt x="128" y="294"/>
                  </a:lnTo>
                  <a:lnTo>
                    <a:pt x="122" y="288"/>
                  </a:lnTo>
                  <a:lnTo>
                    <a:pt x="122" y="282"/>
                  </a:lnTo>
                  <a:lnTo>
                    <a:pt x="115" y="282"/>
                  </a:lnTo>
                  <a:lnTo>
                    <a:pt x="115" y="276"/>
                  </a:lnTo>
                  <a:lnTo>
                    <a:pt x="108" y="270"/>
                  </a:lnTo>
                  <a:lnTo>
                    <a:pt x="101" y="264"/>
                  </a:lnTo>
                  <a:lnTo>
                    <a:pt x="95" y="258"/>
                  </a:lnTo>
                  <a:lnTo>
                    <a:pt x="95" y="264"/>
                  </a:lnTo>
                  <a:lnTo>
                    <a:pt x="88" y="264"/>
                  </a:lnTo>
                  <a:lnTo>
                    <a:pt x="81" y="264"/>
                  </a:lnTo>
                  <a:lnTo>
                    <a:pt x="74" y="270"/>
                  </a:lnTo>
                  <a:lnTo>
                    <a:pt x="68" y="264"/>
                  </a:lnTo>
                  <a:lnTo>
                    <a:pt x="68" y="246"/>
                  </a:lnTo>
                  <a:lnTo>
                    <a:pt x="61" y="240"/>
                  </a:lnTo>
                  <a:lnTo>
                    <a:pt x="61" y="234"/>
                  </a:lnTo>
                  <a:lnTo>
                    <a:pt x="54" y="234"/>
                  </a:lnTo>
                  <a:lnTo>
                    <a:pt x="47" y="222"/>
                  </a:lnTo>
                  <a:lnTo>
                    <a:pt x="47" y="216"/>
                  </a:lnTo>
                  <a:lnTo>
                    <a:pt x="47" y="210"/>
                  </a:lnTo>
                  <a:lnTo>
                    <a:pt x="41" y="210"/>
                  </a:lnTo>
                  <a:lnTo>
                    <a:pt x="34" y="210"/>
                  </a:lnTo>
                  <a:lnTo>
                    <a:pt x="27" y="216"/>
                  </a:lnTo>
                  <a:lnTo>
                    <a:pt x="14" y="216"/>
                  </a:lnTo>
                  <a:lnTo>
                    <a:pt x="20" y="210"/>
                  </a:lnTo>
                  <a:lnTo>
                    <a:pt x="20" y="204"/>
                  </a:lnTo>
                  <a:lnTo>
                    <a:pt x="14" y="198"/>
                  </a:lnTo>
                  <a:lnTo>
                    <a:pt x="14" y="204"/>
                  </a:lnTo>
                  <a:lnTo>
                    <a:pt x="7" y="204"/>
                  </a:lnTo>
                  <a:lnTo>
                    <a:pt x="7" y="210"/>
                  </a:lnTo>
                  <a:lnTo>
                    <a:pt x="7" y="216"/>
                  </a:lnTo>
                  <a:lnTo>
                    <a:pt x="7" y="210"/>
                  </a:lnTo>
                  <a:lnTo>
                    <a:pt x="0" y="198"/>
                  </a:lnTo>
                  <a:lnTo>
                    <a:pt x="7" y="198"/>
                  </a:lnTo>
                  <a:lnTo>
                    <a:pt x="14" y="192"/>
                  </a:lnTo>
                  <a:lnTo>
                    <a:pt x="14" y="180"/>
                  </a:lnTo>
                  <a:lnTo>
                    <a:pt x="20" y="180"/>
                  </a:lnTo>
                  <a:lnTo>
                    <a:pt x="7" y="174"/>
                  </a:lnTo>
                  <a:lnTo>
                    <a:pt x="0" y="162"/>
                  </a:lnTo>
                  <a:lnTo>
                    <a:pt x="7" y="156"/>
                  </a:lnTo>
                  <a:lnTo>
                    <a:pt x="7" y="144"/>
                  </a:lnTo>
                  <a:lnTo>
                    <a:pt x="14" y="138"/>
                  </a:lnTo>
                </a:path>
              </a:pathLst>
            </a:custGeom>
            <a:solidFill>
              <a:srgbClr val="FFFF00"/>
            </a:solidFill>
            <a:ln w="12700">
              <a:solidFill>
                <a:schemeClr val="accent2"/>
              </a:solidFill>
              <a:round/>
              <a:headEnd type="none" w="sm" len="sm"/>
              <a:tailEnd type="none" w="sm" len="sm"/>
            </a:ln>
          </p:spPr>
          <p:txBody>
            <a:bodyPr wrap="none" anchor="ctr"/>
            <a:lstStyle/>
            <a:p>
              <a:endParaRPr lang="en-US" sz="1600">
                <a:latin typeface="Calibri" pitchFamily="34" charset="0"/>
              </a:endParaRPr>
            </a:p>
          </p:txBody>
        </p:sp>
        <p:sp>
          <p:nvSpPr>
            <p:cNvPr id="14423" name="Freeform 85"/>
            <p:cNvSpPr>
              <a:spLocks/>
            </p:cNvSpPr>
            <p:nvPr/>
          </p:nvSpPr>
          <p:spPr bwMode="auto">
            <a:xfrm>
              <a:off x="4223644" y="2340358"/>
              <a:ext cx="277642" cy="286054"/>
            </a:xfrm>
            <a:custGeom>
              <a:avLst/>
              <a:gdLst>
                <a:gd name="T0" fmla="*/ 2147483647 w 175"/>
                <a:gd name="T1" fmla="*/ 2147483647 h 181"/>
                <a:gd name="T2" fmla="*/ 2147483647 w 175"/>
                <a:gd name="T3" fmla="*/ 2147483647 h 181"/>
                <a:gd name="T4" fmla="*/ 2147483647 w 175"/>
                <a:gd name="T5" fmla="*/ 2147483647 h 181"/>
                <a:gd name="T6" fmla="*/ 2147483647 w 175"/>
                <a:gd name="T7" fmla="*/ 2147483647 h 181"/>
                <a:gd name="T8" fmla="*/ 2147483647 w 175"/>
                <a:gd name="T9" fmla="*/ 2147483647 h 181"/>
                <a:gd name="T10" fmla="*/ 2147483647 w 175"/>
                <a:gd name="T11" fmla="*/ 2147483647 h 181"/>
                <a:gd name="T12" fmla="*/ 0 w 175"/>
                <a:gd name="T13" fmla="*/ 2147483647 h 181"/>
                <a:gd name="T14" fmla="*/ 2147483647 w 175"/>
                <a:gd name="T15" fmla="*/ 2147483647 h 181"/>
                <a:gd name="T16" fmla="*/ 2147483647 w 175"/>
                <a:gd name="T17" fmla="*/ 2147483647 h 181"/>
                <a:gd name="T18" fmla="*/ 0 w 175"/>
                <a:gd name="T19" fmla="*/ 2147483647 h 181"/>
                <a:gd name="T20" fmla="*/ 2147483647 w 175"/>
                <a:gd name="T21" fmla="*/ 2147483647 h 181"/>
                <a:gd name="T22" fmla="*/ 2147483647 w 175"/>
                <a:gd name="T23" fmla="*/ 2147483647 h 181"/>
                <a:gd name="T24" fmla="*/ 2147483647 w 175"/>
                <a:gd name="T25" fmla="*/ 2147483647 h 181"/>
                <a:gd name="T26" fmla="*/ 2147483647 w 175"/>
                <a:gd name="T27" fmla="*/ 2147483647 h 181"/>
                <a:gd name="T28" fmla="*/ 2147483647 w 175"/>
                <a:gd name="T29" fmla="*/ 2147483647 h 181"/>
                <a:gd name="T30" fmla="*/ 2147483647 w 175"/>
                <a:gd name="T31" fmla="*/ 2147483647 h 181"/>
                <a:gd name="T32" fmla="*/ 2147483647 w 175"/>
                <a:gd name="T33" fmla="*/ 2147483647 h 181"/>
                <a:gd name="T34" fmla="*/ 2147483647 w 175"/>
                <a:gd name="T35" fmla="*/ 2147483647 h 181"/>
                <a:gd name="T36" fmla="*/ 2147483647 w 175"/>
                <a:gd name="T37" fmla="*/ 2147483647 h 181"/>
                <a:gd name="T38" fmla="*/ 2147483647 w 175"/>
                <a:gd name="T39" fmla="*/ 2147483647 h 181"/>
                <a:gd name="T40" fmla="*/ 2147483647 w 175"/>
                <a:gd name="T41" fmla="*/ 2147483647 h 181"/>
                <a:gd name="T42" fmla="*/ 2147483647 w 175"/>
                <a:gd name="T43" fmla="*/ 2147483647 h 181"/>
                <a:gd name="T44" fmla="*/ 2147483647 w 175"/>
                <a:gd name="T45" fmla="*/ 2147483647 h 181"/>
                <a:gd name="T46" fmla="*/ 2147483647 w 175"/>
                <a:gd name="T47" fmla="*/ 2147483647 h 181"/>
                <a:gd name="T48" fmla="*/ 2147483647 w 175"/>
                <a:gd name="T49" fmla="*/ 0 h 181"/>
                <a:gd name="T50" fmla="*/ 2147483647 w 175"/>
                <a:gd name="T51" fmla="*/ 2147483647 h 181"/>
                <a:gd name="T52" fmla="*/ 2147483647 w 175"/>
                <a:gd name="T53" fmla="*/ 2147483647 h 181"/>
                <a:gd name="T54" fmla="*/ 2147483647 w 175"/>
                <a:gd name="T55" fmla="*/ 2147483647 h 181"/>
                <a:gd name="T56" fmla="*/ 2147483647 w 175"/>
                <a:gd name="T57" fmla="*/ 2147483647 h 181"/>
                <a:gd name="T58" fmla="*/ 2147483647 w 175"/>
                <a:gd name="T59" fmla="*/ 2147483647 h 181"/>
                <a:gd name="T60" fmla="*/ 2147483647 w 175"/>
                <a:gd name="T61" fmla="*/ 0 h 181"/>
                <a:gd name="T62" fmla="*/ 2147483647 w 175"/>
                <a:gd name="T63" fmla="*/ 2147483647 h 181"/>
                <a:gd name="T64" fmla="*/ 2147483647 w 175"/>
                <a:gd name="T65" fmla="*/ 2147483647 h 181"/>
                <a:gd name="T66" fmla="*/ 2147483647 w 175"/>
                <a:gd name="T67" fmla="*/ 2147483647 h 181"/>
                <a:gd name="T68" fmla="*/ 2147483647 w 175"/>
                <a:gd name="T69" fmla="*/ 2147483647 h 181"/>
                <a:gd name="T70" fmla="*/ 2147483647 w 175"/>
                <a:gd name="T71" fmla="*/ 2147483647 h 181"/>
                <a:gd name="T72" fmla="*/ 2147483647 w 175"/>
                <a:gd name="T73" fmla="*/ 2147483647 h 181"/>
                <a:gd name="T74" fmla="*/ 2147483647 w 175"/>
                <a:gd name="T75" fmla="*/ 2147483647 h 181"/>
                <a:gd name="T76" fmla="*/ 2147483647 w 175"/>
                <a:gd name="T77" fmla="*/ 2147483647 h 181"/>
                <a:gd name="T78" fmla="*/ 2147483647 w 175"/>
                <a:gd name="T79" fmla="*/ 2147483647 h 181"/>
                <a:gd name="T80" fmla="*/ 2147483647 w 175"/>
                <a:gd name="T81" fmla="*/ 2147483647 h 181"/>
                <a:gd name="T82" fmla="*/ 2147483647 w 175"/>
                <a:gd name="T83" fmla="*/ 2147483647 h 181"/>
                <a:gd name="T84" fmla="*/ 2147483647 w 175"/>
                <a:gd name="T85" fmla="*/ 2147483647 h 181"/>
                <a:gd name="T86" fmla="*/ 2147483647 w 175"/>
                <a:gd name="T87" fmla="*/ 2147483647 h 181"/>
                <a:gd name="T88" fmla="*/ 2147483647 w 175"/>
                <a:gd name="T89" fmla="*/ 2147483647 h 181"/>
                <a:gd name="T90" fmla="*/ 2147483647 w 175"/>
                <a:gd name="T91" fmla="*/ 2147483647 h 181"/>
                <a:gd name="T92" fmla="*/ 2147483647 w 175"/>
                <a:gd name="T93" fmla="*/ 2147483647 h 18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5"/>
                <a:gd name="T142" fmla="*/ 0 h 181"/>
                <a:gd name="T143" fmla="*/ 175 w 175"/>
                <a:gd name="T144" fmla="*/ 181 h 18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5" h="181">
                  <a:moveTo>
                    <a:pt x="54" y="150"/>
                  </a:moveTo>
                  <a:lnTo>
                    <a:pt x="54" y="156"/>
                  </a:lnTo>
                  <a:lnTo>
                    <a:pt x="47" y="168"/>
                  </a:lnTo>
                  <a:lnTo>
                    <a:pt x="47" y="174"/>
                  </a:lnTo>
                  <a:lnTo>
                    <a:pt x="47" y="180"/>
                  </a:lnTo>
                  <a:lnTo>
                    <a:pt x="40" y="180"/>
                  </a:lnTo>
                  <a:lnTo>
                    <a:pt x="33" y="180"/>
                  </a:lnTo>
                  <a:lnTo>
                    <a:pt x="33" y="174"/>
                  </a:lnTo>
                  <a:lnTo>
                    <a:pt x="20" y="168"/>
                  </a:lnTo>
                  <a:lnTo>
                    <a:pt x="13" y="168"/>
                  </a:lnTo>
                  <a:lnTo>
                    <a:pt x="7" y="168"/>
                  </a:lnTo>
                  <a:lnTo>
                    <a:pt x="7" y="162"/>
                  </a:lnTo>
                  <a:lnTo>
                    <a:pt x="0" y="162"/>
                  </a:lnTo>
                  <a:lnTo>
                    <a:pt x="0" y="156"/>
                  </a:lnTo>
                  <a:lnTo>
                    <a:pt x="7" y="150"/>
                  </a:lnTo>
                  <a:lnTo>
                    <a:pt x="13" y="144"/>
                  </a:lnTo>
                  <a:lnTo>
                    <a:pt x="13" y="132"/>
                  </a:lnTo>
                  <a:lnTo>
                    <a:pt x="7" y="126"/>
                  </a:lnTo>
                  <a:lnTo>
                    <a:pt x="0" y="126"/>
                  </a:lnTo>
                  <a:lnTo>
                    <a:pt x="0" y="120"/>
                  </a:lnTo>
                  <a:lnTo>
                    <a:pt x="7" y="114"/>
                  </a:lnTo>
                  <a:lnTo>
                    <a:pt x="13" y="120"/>
                  </a:lnTo>
                  <a:lnTo>
                    <a:pt x="20" y="114"/>
                  </a:lnTo>
                  <a:lnTo>
                    <a:pt x="27" y="108"/>
                  </a:lnTo>
                  <a:lnTo>
                    <a:pt x="27" y="102"/>
                  </a:lnTo>
                  <a:lnTo>
                    <a:pt x="20" y="96"/>
                  </a:lnTo>
                  <a:lnTo>
                    <a:pt x="20" y="90"/>
                  </a:lnTo>
                  <a:lnTo>
                    <a:pt x="27" y="90"/>
                  </a:lnTo>
                  <a:lnTo>
                    <a:pt x="20" y="84"/>
                  </a:lnTo>
                  <a:lnTo>
                    <a:pt x="27" y="78"/>
                  </a:lnTo>
                  <a:lnTo>
                    <a:pt x="20" y="72"/>
                  </a:lnTo>
                  <a:lnTo>
                    <a:pt x="20" y="66"/>
                  </a:lnTo>
                  <a:lnTo>
                    <a:pt x="27" y="66"/>
                  </a:lnTo>
                  <a:lnTo>
                    <a:pt x="33" y="72"/>
                  </a:lnTo>
                  <a:lnTo>
                    <a:pt x="33" y="60"/>
                  </a:lnTo>
                  <a:lnTo>
                    <a:pt x="40" y="60"/>
                  </a:lnTo>
                  <a:lnTo>
                    <a:pt x="40" y="54"/>
                  </a:lnTo>
                  <a:lnTo>
                    <a:pt x="40" y="48"/>
                  </a:lnTo>
                  <a:lnTo>
                    <a:pt x="40" y="42"/>
                  </a:lnTo>
                  <a:lnTo>
                    <a:pt x="47" y="42"/>
                  </a:lnTo>
                  <a:lnTo>
                    <a:pt x="54" y="42"/>
                  </a:lnTo>
                  <a:lnTo>
                    <a:pt x="60" y="36"/>
                  </a:lnTo>
                  <a:lnTo>
                    <a:pt x="60" y="30"/>
                  </a:lnTo>
                  <a:lnTo>
                    <a:pt x="60" y="24"/>
                  </a:lnTo>
                  <a:lnTo>
                    <a:pt x="54" y="18"/>
                  </a:lnTo>
                  <a:lnTo>
                    <a:pt x="54" y="12"/>
                  </a:lnTo>
                  <a:lnTo>
                    <a:pt x="60" y="12"/>
                  </a:lnTo>
                  <a:lnTo>
                    <a:pt x="60" y="6"/>
                  </a:lnTo>
                  <a:lnTo>
                    <a:pt x="67" y="0"/>
                  </a:lnTo>
                  <a:lnTo>
                    <a:pt x="74" y="0"/>
                  </a:lnTo>
                  <a:lnTo>
                    <a:pt x="74" y="6"/>
                  </a:lnTo>
                  <a:lnTo>
                    <a:pt x="80" y="6"/>
                  </a:lnTo>
                  <a:lnTo>
                    <a:pt x="87" y="6"/>
                  </a:lnTo>
                  <a:lnTo>
                    <a:pt x="87" y="12"/>
                  </a:lnTo>
                  <a:lnTo>
                    <a:pt x="94" y="12"/>
                  </a:lnTo>
                  <a:lnTo>
                    <a:pt x="94" y="18"/>
                  </a:lnTo>
                  <a:lnTo>
                    <a:pt x="100" y="18"/>
                  </a:lnTo>
                  <a:lnTo>
                    <a:pt x="107" y="12"/>
                  </a:lnTo>
                  <a:lnTo>
                    <a:pt x="107" y="6"/>
                  </a:lnTo>
                  <a:lnTo>
                    <a:pt x="114" y="6"/>
                  </a:lnTo>
                  <a:lnTo>
                    <a:pt x="120" y="6"/>
                  </a:lnTo>
                  <a:lnTo>
                    <a:pt x="120" y="0"/>
                  </a:lnTo>
                  <a:lnTo>
                    <a:pt x="127" y="6"/>
                  </a:lnTo>
                  <a:lnTo>
                    <a:pt x="141" y="6"/>
                  </a:lnTo>
                  <a:lnTo>
                    <a:pt x="147" y="6"/>
                  </a:lnTo>
                  <a:lnTo>
                    <a:pt x="154" y="12"/>
                  </a:lnTo>
                  <a:lnTo>
                    <a:pt x="154" y="6"/>
                  </a:lnTo>
                  <a:lnTo>
                    <a:pt x="161" y="6"/>
                  </a:lnTo>
                  <a:lnTo>
                    <a:pt x="167" y="6"/>
                  </a:lnTo>
                  <a:lnTo>
                    <a:pt x="174" y="18"/>
                  </a:lnTo>
                  <a:lnTo>
                    <a:pt x="174" y="24"/>
                  </a:lnTo>
                  <a:lnTo>
                    <a:pt x="161" y="30"/>
                  </a:lnTo>
                  <a:lnTo>
                    <a:pt x="154" y="30"/>
                  </a:lnTo>
                  <a:lnTo>
                    <a:pt x="154" y="42"/>
                  </a:lnTo>
                  <a:lnTo>
                    <a:pt x="161" y="48"/>
                  </a:lnTo>
                  <a:lnTo>
                    <a:pt x="147" y="54"/>
                  </a:lnTo>
                  <a:lnTo>
                    <a:pt x="134" y="60"/>
                  </a:lnTo>
                  <a:lnTo>
                    <a:pt x="127" y="66"/>
                  </a:lnTo>
                  <a:lnTo>
                    <a:pt x="114" y="78"/>
                  </a:lnTo>
                  <a:lnTo>
                    <a:pt x="114" y="84"/>
                  </a:lnTo>
                  <a:lnTo>
                    <a:pt x="120" y="84"/>
                  </a:lnTo>
                  <a:lnTo>
                    <a:pt x="114" y="90"/>
                  </a:lnTo>
                  <a:lnTo>
                    <a:pt x="107" y="96"/>
                  </a:lnTo>
                  <a:lnTo>
                    <a:pt x="114" y="102"/>
                  </a:lnTo>
                  <a:lnTo>
                    <a:pt x="107" y="102"/>
                  </a:lnTo>
                  <a:lnTo>
                    <a:pt x="107" y="108"/>
                  </a:lnTo>
                  <a:lnTo>
                    <a:pt x="87" y="114"/>
                  </a:lnTo>
                  <a:lnTo>
                    <a:pt x="80" y="114"/>
                  </a:lnTo>
                  <a:lnTo>
                    <a:pt x="74" y="120"/>
                  </a:lnTo>
                  <a:lnTo>
                    <a:pt x="67" y="126"/>
                  </a:lnTo>
                  <a:lnTo>
                    <a:pt x="67" y="132"/>
                  </a:lnTo>
                  <a:lnTo>
                    <a:pt x="60" y="138"/>
                  </a:lnTo>
                  <a:lnTo>
                    <a:pt x="60" y="150"/>
                  </a:lnTo>
                  <a:lnTo>
                    <a:pt x="54" y="150"/>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424" name="Freeform 86"/>
            <p:cNvSpPr>
              <a:spLocks/>
            </p:cNvSpPr>
            <p:nvPr/>
          </p:nvSpPr>
          <p:spPr bwMode="auto">
            <a:xfrm>
              <a:off x="5411690" y="2816402"/>
              <a:ext cx="441213" cy="373579"/>
            </a:xfrm>
            <a:custGeom>
              <a:avLst/>
              <a:gdLst>
                <a:gd name="T0" fmla="*/ 2147483647 w 278"/>
                <a:gd name="T1" fmla="*/ 2147483647 h 235"/>
                <a:gd name="T2" fmla="*/ 2147483647 w 278"/>
                <a:gd name="T3" fmla="*/ 2147483647 h 235"/>
                <a:gd name="T4" fmla="*/ 2147483647 w 278"/>
                <a:gd name="T5" fmla="*/ 2147483647 h 235"/>
                <a:gd name="T6" fmla="*/ 2147483647 w 278"/>
                <a:gd name="T7" fmla="*/ 2147483647 h 235"/>
                <a:gd name="T8" fmla="*/ 2147483647 w 278"/>
                <a:gd name="T9" fmla="*/ 2147483647 h 235"/>
                <a:gd name="T10" fmla="*/ 2147483647 w 278"/>
                <a:gd name="T11" fmla="*/ 2147483647 h 235"/>
                <a:gd name="T12" fmla="*/ 2147483647 w 278"/>
                <a:gd name="T13" fmla="*/ 2147483647 h 235"/>
                <a:gd name="T14" fmla="*/ 2147483647 w 278"/>
                <a:gd name="T15" fmla="*/ 2147483647 h 235"/>
                <a:gd name="T16" fmla="*/ 2147483647 w 278"/>
                <a:gd name="T17" fmla="*/ 2147483647 h 235"/>
                <a:gd name="T18" fmla="*/ 2147483647 w 278"/>
                <a:gd name="T19" fmla="*/ 2147483647 h 235"/>
                <a:gd name="T20" fmla="*/ 2147483647 w 278"/>
                <a:gd name="T21" fmla="*/ 2147483647 h 235"/>
                <a:gd name="T22" fmla="*/ 2147483647 w 278"/>
                <a:gd name="T23" fmla="*/ 2147483647 h 235"/>
                <a:gd name="T24" fmla="*/ 2147483647 w 278"/>
                <a:gd name="T25" fmla="*/ 2147483647 h 235"/>
                <a:gd name="T26" fmla="*/ 2147483647 w 278"/>
                <a:gd name="T27" fmla="*/ 2147483647 h 235"/>
                <a:gd name="T28" fmla="*/ 2147483647 w 278"/>
                <a:gd name="T29" fmla="*/ 2147483647 h 235"/>
                <a:gd name="T30" fmla="*/ 2147483647 w 278"/>
                <a:gd name="T31" fmla="*/ 2147483647 h 235"/>
                <a:gd name="T32" fmla="*/ 2147483647 w 278"/>
                <a:gd name="T33" fmla="*/ 2147483647 h 235"/>
                <a:gd name="T34" fmla="*/ 2147483647 w 278"/>
                <a:gd name="T35" fmla="*/ 2147483647 h 235"/>
                <a:gd name="T36" fmla="*/ 2147483647 w 278"/>
                <a:gd name="T37" fmla="*/ 2147483647 h 235"/>
                <a:gd name="T38" fmla="*/ 2147483647 w 278"/>
                <a:gd name="T39" fmla="*/ 2147483647 h 235"/>
                <a:gd name="T40" fmla="*/ 2147483647 w 278"/>
                <a:gd name="T41" fmla="*/ 2147483647 h 235"/>
                <a:gd name="T42" fmla="*/ 2147483647 w 278"/>
                <a:gd name="T43" fmla="*/ 2147483647 h 235"/>
                <a:gd name="T44" fmla="*/ 2147483647 w 278"/>
                <a:gd name="T45" fmla="*/ 2147483647 h 235"/>
                <a:gd name="T46" fmla="*/ 2147483647 w 278"/>
                <a:gd name="T47" fmla="*/ 2147483647 h 235"/>
                <a:gd name="T48" fmla="*/ 2147483647 w 278"/>
                <a:gd name="T49" fmla="*/ 2147483647 h 235"/>
                <a:gd name="T50" fmla="*/ 2147483647 w 278"/>
                <a:gd name="T51" fmla="*/ 2147483647 h 235"/>
                <a:gd name="T52" fmla="*/ 2147483647 w 278"/>
                <a:gd name="T53" fmla="*/ 0 h 235"/>
                <a:gd name="T54" fmla="*/ 2147483647 w 278"/>
                <a:gd name="T55" fmla="*/ 2147483647 h 235"/>
                <a:gd name="T56" fmla="*/ 2147483647 w 278"/>
                <a:gd name="T57" fmla="*/ 2147483647 h 235"/>
                <a:gd name="T58" fmla="*/ 2147483647 w 278"/>
                <a:gd name="T59" fmla="*/ 2147483647 h 235"/>
                <a:gd name="T60" fmla="*/ 2147483647 w 278"/>
                <a:gd name="T61" fmla="*/ 2147483647 h 235"/>
                <a:gd name="T62" fmla="*/ 2147483647 w 278"/>
                <a:gd name="T63" fmla="*/ 2147483647 h 235"/>
                <a:gd name="T64" fmla="*/ 2147483647 w 278"/>
                <a:gd name="T65" fmla="*/ 2147483647 h 235"/>
                <a:gd name="T66" fmla="*/ 2147483647 w 278"/>
                <a:gd name="T67" fmla="*/ 2147483647 h 235"/>
                <a:gd name="T68" fmla="*/ 2147483647 w 278"/>
                <a:gd name="T69" fmla="*/ 2147483647 h 235"/>
                <a:gd name="T70" fmla="*/ 2147483647 w 278"/>
                <a:gd name="T71" fmla="*/ 2147483647 h 235"/>
                <a:gd name="T72" fmla="*/ 2147483647 w 278"/>
                <a:gd name="T73" fmla="*/ 2147483647 h 235"/>
                <a:gd name="T74" fmla="*/ 2147483647 w 278"/>
                <a:gd name="T75" fmla="*/ 2147483647 h 235"/>
                <a:gd name="T76" fmla="*/ 2147483647 w 278"/>
                <a:gd name="T77" fmla="*/ 2147483647 h 235"/>
                <a:gd name="T78" fmla="*/ 2147483647 w 278"/>
                <a:gd name="T79" fmla="*/ 2147483647 h 235"/>
                <a:gd name="T80" fmla="*/ 2147483647 w 278"/>
                <a:gd name="T81" fmla="*/ 2147483647 h 235"/>
                <a:gd name="T82" fmla="*/ 2147483647 w 278"/>
                <a:gd name="T83" fmla="*/ 2147483647 h 235"/>
                <a:gd name="T84" fmla="*/ 2147483647 w 278"/>
                <a:gd name="T85" fmla="*/ 2147483647 h 235"/>
                <a:gd name="T86" fmla="*/ 2147483647 w 278"/>
                <a:gd name="T87" fmla="*/ 2147483647 h 235"/>
                <a:gd name="T88" fmla="*/ 2147483647 w 278"/>
                <a:gd name="T89" fmla="*/ 2147483647 h 235"/>
                <a:gd name="T90" fmla="*/ 2147483647 w 278"/>
                <a:gd name="T91" fmla="*/ 2147483647 h 2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78"/>
                <a:gd name="T139" fmla="*/ 0 h 235"/>
                <a:gd name="T140" fmla="*/ 278 w 278"/>
                <a:gd name="T141" fmla="*/ 235 h 23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78" h="235">
                  <a:moveTo>
                    <a:pt x="189" y="210"/>
                  </a:moveTo>
                  <a:lnTo>
                    <a:pt x="182" y="204"/>
                  </a:lnTo>
                  <a:lnTo>
                    <a:pt x="189" y="204"/>
                  </a:lnTo>
                  <a:lnTo>
                    <a:pt x="189" y="198"/>
                  </a:lnTo>
                  <a:lnTo>
                    <a:pt x="182" y="180"/>
                  </a:lnTo>
                  <a:lnTo>
                    <a:pt x="176" y="180"/>
                  </a:lnTo>
                  <a:lnTo>
                    <a:pt x="169" y="174"/>
                  </a:lnTo>
                  <a:lnTo>
                    <a:pt x="162" y="180"/>
                  </a:lnTo>
                  <a:lnTo>
                    <a:pt x="162" y="174"/>
                  </a:lnTo>
                  <a:lnTo>
                    <a:pt x="155" y="174"/>
                  </a:lnTo>
                  <a:lnTo>
                    <a:pt x="149" y="180"/>
                  </a:lnTo>
                  <a:lnTo>
                    <a:pt x="142" y="180"/>
                  </a:lnTo>
                  <a:lnTo>
                    <a:pt x="135" y="180"/>
                  </a:lnTo>
                  <a:lnTo>
                    <a:pt x="115" y="180"/>
                  </a:lnTo>
                  <a:lnTo>
                    <a:pt x="115" y="174"/>
                  </a:lnTo>
                  <a:lnTo>
                    <a:pt x="122" y="174"/>
                  </a:lnTo>
                  <a:lnTo>
                    <a:pt x="115" y="168"/>
                  </a:lnTo>
                  <a:lnTo>
                    <a:pt x="122" y="168"/>
                  </a:lnTo>
                  <a:lnTo>
                    <a:pt x="115" y="168"/>
                  </a:lnTo>
                  <a:lnTo>
                    <a:pt x="115" y="162"/>
                  </a:lnTo>
                  <a:lnTo>
                    <a:pt x="115" y="156"/>
                  </a:lnTo>
                  <a:lnTo>
                    <a:pt x="115" y="150"/>
                  </a:lnTo>
                  <a:lnTo>
                    <a:pt x="115" y="144"/>
                  </a:lnTo>
                  <a:lnTo>
                    <a:pt x="108" y="144"/>
                  </a:lnTo>
                  <a:lnTo>
                    <a:pt x="108" y="138"/>
                  </a:lnTo>
                  <a:lnTo>
                    <a:pt x="108" y="144"/>
                  </a:lnTo>
                  <a:lnTo>
                    <a:pt x="101" y="144"/>
                  </a:lnTo>
                  <a:lnTo>
                    <a:pt x="95" y="144"/>
                  </a:lnTo>
                  <a:lnTo>
                    <a:pt x="81" y="144"/>
                  </a:lnTo>
                  <a:lnTo>
                    <a:pt x="68" y="144"/>
                  </a:lnTo>
                  <a:lnTo>
                    <a:pt x="61" y="144"/>
                  </a:lnTo>
                  <a:lnTo>
                    <a:pt x="54" y="144"/>
                  </a:lnTo>
                  <a:lnTo>
                    <a:pt x="47" y="144"/>
                  </a:lnTo>
                  <a:lnTo>
                    <a:pt x="41" y="132"/>
                  </a:lnTo>
                  <a:lnTo>
                    <a:pt x="34" y="126"/>
                  </a:lnTo>
                  <a:lnTo>
                    <a:pt x="41" y="114"/>
                  </a:lnTo>
                  <a:lnTo>
                    <a:pt x="34" y="114"/>
                  </a:lnTo>
                  <a:lnTo>
                    <a:pt x="27" y="114"/>
                  </a:lnTo>
                  <a:lnTo>
                    <a:pt x="20" y="114"/>
                  </a:lnTo>
                  <a:lnTo>
                    <a:pt x="14" y="120"/>
                  </a:lnTo>
                  <a:lnTo>
                    <a:pt x="0" y="120"/>
                  </a:lnTo>
                  <a:lnTo>
                    <a:pt x="7" y="114"/>
                  </a:lnTo>
                  <a:lnTo>
                    <a:pt x="7" y="102"/>
                  </a:lnTo>
                  <a:lnTo>
                    <a:pt x="0" y="102"/>
                  </a:lnTo>
                  <a:lnTo>
                    <a:pt x="7" y="96"/>
                  </a:lnTo>
                  <a:lnTo>
                    <a:pt x="14" y="96"/>
                  </a:lnTo>
                  <a:lnTo>
                    <a:pt x="20" y="96"/>
                  </a:lnTo>
                  <a:lnTo>
                    <a:pt x="20" y="90"/>
                  </a:lnTo>
                  <a:lnTo>
                    <a:pt x="20" y="84"/>
                  </a:lnTo>
                  <a:lnTo>
                    <a:pt x="7" y="78"/>
                  </a:lnTo>
                  <a:lnTo>
                    <a:pt x="14" y="72"/>
                  </a:lnTo>
                  <a:lnTo>
                    <a:pt x="14" y="66"/>
                  </a:lnTo>
                  <a:lnTo>
                    <a:pt x="20" y="60"/>
                  </a:lnTo>
                  <a:lnTo>
                    <a:pt x="27" y="60"/>
                  </a:lnTo>
                  <a:lnTo>
                    <a:pt x="20" y="54"/>
                  </a:lnTo>
                  <a:lnTo>
                    <a:pt x="20" y="48"/>
                  </a:lnTo>
                  <a:lnTo>
                    <a:pt x="14" y="48"/>
                  </a:lnTo>
                  <a:lnTo>
                    <a:pt x="14" y="42"/>
                  </a:lnTo>
                  <a:lnTo>
                    <a:pt x="7" y="30"/>
                  </a:lnTo>
                  <a:lnTo>
                    <a:pt x="7" y="18"/>
                  </a:lnTo>
                  <a:lnTo>
                    <a:pt x="14" y="12"/>
                  </a:lnTo>
                  <a:lnTo>
                    <a:pt x="27" y="0"/>
                  </a:lnTo>
                  <a:lnTo>
                    <a:pt x="27" y="6"/>
                  </a:lnTo>
                  <a:lnTo>
                    <a:pt x="41" y="6"/>
                  </a:lnTo>
                  <a:lnTo>
                    <a:pt x="41" y="12"/>
                  </a:lnTo>
                  <a:lnTo>
                    <a:pt x="47" y="18"/>
                  </a:lnTo>
                  <a:lnTo>
                    <a:pt x="54" y="24"/>
                  </a:lnTo>
                  <a:lnTo>
                    <a:pt x="54" y="18"/>
                  </a:lnTo>
                  <a:lnTo>
                    <a:pt x="61" y="12"/>
                  </a:lnTo>
                  <a:lnTo>
                    <a:pt x="68" y="6"/>
                  </a:lnTo>
                  <a:lnTo>
                    <a:pt x="68" y="12"/>
                  </a:lnTo>
                  <a:lnTo>
                    <a:pt x="68" y="18"/>
                  </a:lnTo>
                  <a:lnTo>
                    <a:pt x="74" y="18"/>
                  </a:lnTo>
                  <a:lnTo>
                    <a:pt x="81" y="12"/>
                  </a:lnTo>
                  <a:lnTo>
                    <a:pt x="88" y="6"/>
                  </a:lnTo>
                  <a:lnTo>
                    <a:pt x="88" y="0"/>
                  </a:lnTo>
                  <a:lnTo>
                    <a:pt x="95" y="6"/>
                  </a:lnTo>
                  <a:lnTo>
                    <a:pt x="108" y="6"/>
                  </a:lnTo>
                  <a:lnTo>
                    <a:pt x="115" y="6"/>
                  </a:lnTo>
                  <a:lnTo>
                    <a:pt x="115" y="0"/>
                  </a:lnTo>
                  <a:lnTo>
                    <a:pt x="122" y="0"/>
                  </a:lnTo>
                  <a:lnTo>
                    <a:pt x="128" y="6"/>
                  </a:lnTo>
                  <a:lnTo>
                    <a:pt x="135" y="12"/>
                  </a:lnTo>
                  <a:lnTo>
                    <a:pt x="142" y="12"/>
                  </a:lnTo>
                  <a:lnTo>
                    <a:pt x="142" y="18"/>
                  </a:lnTo>
                  <a:lnTo>
                    <a:pt x="149" y="24"/>
                  </a:lnTo>
                  <a:lnTo>
                    <a:pt x="155" y="24"/>
                  </a:lnTo>
                  <a:lnTo>
                    <a:pt x="162" y="24"/>
                  </a:lnTo>
                  <a:lnTo>
                    <a:pt x="155" y="30"/>
                  </a:lnTo>
                  <a:lnTo>
                    <a:pt x="162" y="36"/>
                  </a:lnTo>
                  <a:lnTo>
                    <a:pt x="155" y="42"/>
                  </a:lnTo>
                  <a:lnTo>
                    <a:pt x="155" y="48"/>
                  </a:lnTo>
                  <a:lnTo>
                    <a:pt x="162" y="48"/>
                  </a:lnTo>
                  <a:lnTo>
                    <a:pt x="169" y="54"/>
                  </a:lnTo>
                  <a:lnTo>
                    <a:pt x="176" y="60"/>
                  </a:lnTo>
                  <a:lnTo>
                    <a:pt x="189" y="66"/>
                  </a:lnTo>
                  <a:lnTo>
                    <a:pt x="189" y="72"/>
                  </a:lnTo>
                  <a:lnTo>
                    <a:pt x="196" y="78"/>
                  </a:lnTo>
                  <a:lnTo>
                    <a:pt x="203" y="78"/>
                  </a:lnTo>
                  <a:lnTo>
                    <a:pt x="209" y="90"/>
                  </a:lnTo>
                  <a:lnTo>
                    <a:pt x="216" y="96"/>
                  </a:lnTo>
                  <a:lnTo>
                    <a:pt x="216" y="90"/>
                  </a:lnTo>
                  <a:lnTo>
                    <a:pt x="223" y="90"/>
                  </a:lnTo>
                  <a:lnTo>
                    <a:pt x="230" y="96"/>
                  </a:lnTo>
                  <a:lnTo>
                    <a:pt x="236" y="96"/>
                  </a:lnTo>
                  <a:lnTo>
                    <a:pt x="236" y="102"/>
                  </a:lnTo>
                  <a:lnTo>
                    <a:pt x="236" y="108"/>
                  </a:lnTo>
                  <a:lnTo>
                    <a:pt x="243" y="108"/>
                  </a:lnTo>
                  <a:lnTo>
                    <a:pt x="250" y="114"/>
                  </a:lnTo>
                  <a:lnTo>
                    <a:pt x="257" y="108"/>
                  </a:lnTo>
                  <a:lnTo>
                    <a:pt x="257" y="114"/>
                  </a:lnTo>
                  <a:lnTo>
                    <a:pt x="263" y="108"/>
                  </a:lnTo>
                  <a:lnTo>
                    <a:pt x="270" y="114"/>
                  </a:lnTo>
                  <a:lnTo>
                    <a:pt x="257" y="120"/>
                  </a:lnTo>
                  <a:lnTo>
                    <a:pt x="257" y="126"/>
                  </a:lnTo>
                  <a:lnTo>
                    <a:pt x="263" y="138"/>
                  </a:lnTo>
                  <a:lnTo>
                    <a:pt x="263" y="150"/>
                  </a:lnTo>
                  <a:lnTo>
                    <a:pt x="270" y="144"/>
                  </a:lnTo>
                  <a:lnTo>
                    <a:pt x="277" y="144"/>
                  </a:lnTo>
                  <a:lnTo>
                    <a:pt x="270" y="162"/>
                  </a:lnTo>
                  <a:lnTo>
                    <a:pt x="270" y="174"/>
                  </a:lnTo>
                  <a:lnTo>
                    <a:pt x="270" y="180"/>
                  </a:lnTo>
                  <a:lnTo>
                    <a:pt x="263" y="192"/>
                  </a:lnTo>
                  <a:lnTo>
                    <a:pt x="270" y="198"/>
                  </a:lnTo>
                  <a:lnTo>
                    <a:pt x="270" y="204"/>
                  </a:lnTo>
                  <a:lnTo>
                    <a:pt x="263" y="204"/>
                  </a:lnTo>
                  <a:lnTo>
                    <a:pt x="257" y="216"/>
                  </a:lnTo>
                  <a:lnTo>
                    <a:pt x="243" y="216"/>
                  </a:lnTo>
                  <a:lnTo>
                    <a:pt x="236" y="222"/>
                  </a:lnTo>
                  <a:lnTo>
                    <a:pt x="236" y="228"/>
                  </a:lnTo>
                  <a:lnTo>
                    <a:pt x="223" y="222"/>
                  </a:lnTo>
                  <a:lnTo>
                    <a:pt x="216" y="234"/>
                  </a:lnTo>
                  <a:lnTo>
                    <a:pt x="209" y="228"/>
                  </a:lnTo>
                  <a:lnTo>
                    <a:pt x="203" y="234"/>
                  </a:lnTo>
                  <a:lnTo>
                    <a:pt x="196" y="234"/>
                  </a:lnTo>
                  <a:lnTo>
                    <a:pt x="196" y="228"/>
                  </a:lnTo>
                  <a:lnTo>
                    <a:pt x="189" y="228"/>
                  </a:lnTo>
                  <a:lnTo>
                    <a:pt x="189" y="210"/>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425" name="Freeform 87"/>
            <p:cNvSpPr>
              <a:spLocks/>
            </p:cNvSpPr>
            <p:nvPr/>
          </p:nvSpPr>
          <p:spPr bwMode="auto">
            <a:xfrm>
              <a:off x="7202367" y="5790084"/>
              <a:ext cx="258271" cy="382116"/>
            </a:xfrm>
            <a:custGeom>
              <a:avLst/>
              <a:gdLst>
                <a:gd name="T0" fmla="*/ 2147483647 w 163"/>
                <a:gd name="T1" fmla="*/ 2147483647 h 241"/>
                <a:gd name="T2" fmla="*/ 2147483647 w 163"/>
                <a:gd name="T3" fmla="*/ 2147483647 h 241"/>
                <a:gd name="T4" fmla="*/ 2147483647 w 163"/>
                <a:gd name="T5" fmla="*/ 2147483647 h 241"/>
                <a:gd name="T6" fmla="*/ 2147483647 w 163"/>
                <a:gd name="T7" fmla="*/ 2147483647 h 241"/>
                <a:gd name="T8" fmla="*/ 2147483647 w 163"/>
                <a:gd name="T9" fmla="*/ 2147483647 h 241"/>
                <a:gd name="T10" fmla="*/ 2147483647 w 163"/>
                <a:gd name="T11" fmla="*/ 2147483647 h 241"/>
                <a:gd name="T12" fmla="*/ 2147483647 w 163"/>
                <a:gd name="T13" fmla="*/ 2147483647 h 241"/>
                <a:gd name="T14" fmla="*/ 2147483647 w 163"/>
                <a:gd name="T15" fmla="*/ 2147483647 h 241"/>
                <a:gd name="T16" fmla="*/ 2147483647 w 163"/>
                <a:gd name="T17" fmla="*/ 2147483647 h 241"/>
                <a:gd name="T18" fmla="*/ 2147483647 w 163"/>
                <a:gd name="T19" fmla="*/ 2147483647 h 241"/>
                <a:gd name="T20" fmla="*/ 2147483647 w 163"/>
                <a:gd name="T21" fmla="*/ 2147483647 h 241"/>
                <a:gd name="T22" fmla="*/ 2147483647 w 163"/>
                <a:gd name="T23" fmla="*/ 2147483647 h 241"/>
                <a:gd name="T24" fmla="*/ 2147483647 w 163"/>
                <a:gd name="T25" fmla="*/ 2147483647 h 241"/>
                <a:gd name="T26" fmla="*/ 2147483647 w 163"/>
                <a:gd name="T27" fmla="*/ 2147483647 h 241"/>
                <a:gd name="T28" fmla="*/ 2147483647 w 163"/>
                <a:gd name="T29" fmla="*/ 2147483647 h 241"/>
                <a:gd name="T30" fmla="*/ 2147483647 w 163"/>
                <a:gd name="T31" fmla="*/ 2147483647 h 241"/>
                <a:gd name="T32" fmla="*/ 2147483647 w 163"/>
                <a:gd name="T33" fmla="*/ 2147483647 h 241"/>
                <a:gd name="T34" fmla="*/ 2147483647 w 163"/>
                <a:gd name="T35" fmla="*/ 2147483647 h 241"/>
                <a:gd name="T36" fmla="*/ 2147483647 w 163"/>
                <a:gd name="T37" fmla="*/ 2147483647 h 241"/>
                <a:gd name="T38" fmla="*/ 2147483647 w 163"/>
                <a:gd name="T39" fmla="*/ 2147483647 h 241"/>
                <a:gd name="T40" fmla="*/ 2147483647 w 163"/>
                <a:gd name="T41" fmla="*/ 2147483647 h 241"/>
                <a:gd name="T42" fmla="*/ 2147483647 w 163"/>
                <a:gd name="T43" fmla="*/ 2147483647 h 241"/>
                <a:gd name="T44" fmla="*/ 2147483647 w 163"/>
                <a:gd name="T45" fmla="*/ 2147483647 h 241"/>
                <a:gd name="T46" fmla="*/ 2147483647 w 163"/>
                <a:gd name="T47" fmla="*/ 2147483647 h 241"/>
                <a:gd name="T48" fmla="*/ 2147483647 w 163"/>
                <a:gd name="T49" fmla="*/ 2147483647 h 241"/>
                <a:gd name="T50" fmla="*/ 2147483647 w 163"/>
                <a:gd name="T51" fmla="*/ 2147483647 h 241"/>
                <a:gd name="T52" fmla="*/ 2147483647 w 163"/>
                <a:gd name="T53" fmla="*/ 2147483647 h 241"/>
                <a:gd name="T54" fmla="*/ 2147483647 w 163"/>
                <a:gd name="T55" fmla="*/ 2147483647 h 241"/>
                <a:gd name="T56" fmla="*/ 2147483647 w 163"/>
                <a:gd name="T57" fmla="*/ 2147483647 h 241"/>
                <a:gd name="T58" fmla="*/ 2147483647 w 163"/>
                <a:gd name="T59" fmla="*/ 2147483647 h 241"/>
                <a:gd name="T60" fmla="*/ 2147483647 w 163"/>
                <a:gd name="T61" fmla="*/ 2147483647 h 241"/>
                <a:gd name="T62" fmla="*/ 2147483647 w 163"/>
                <a:gd name="T63" fmla="*/ 2147483647 h 241"/>
                <a:gd name="T64" fmla="*/ 2147483647 w 163"/>
                <a:gd name="T65" fmla="*/ 2147483647 h 241"/>
                <a:gd name="T66" fmla="*/ 2147483647 w 163"/>
                <a:gd name="T67" fmla="*/ 2147483647 h 241"/>
                <a:gd name="T68" fmla="*/ 2147483647 w 163"/>
                <a:gd name="T69" fmla="*/ 2147483647 h 241"/>
                <a:gd name="T70" fmla="*/ 2147483647 w 163"/>
                <a:gd name="T71" fmla="*/ 2147483647 h 241"/>
                <a:gd name="T72" fmla="*/ 2147483647 w 163"/>
                <a:gd name="T73" fmla="*/ 2147483647 h 241"/>
                <a:gd name="T74" fmla="*/ 2147483647 w 163"/>
                <a:gd name="T75" fmla="*/ 2147483647 h 241"/>
                <a:gd name="T76" fmla="*/ 2147483647 w 163"/>
                <a:gd name="T77" fmla="*/ 2147483647 h 241"/>
                <a:gd name="T78" fmla="*/ 2147483647 w 163"/>
                <a:gd name="T79" fmla="*/ 2147483647 h 241"/>
                <a:gd name="T80" fmla="*/ 2147483647 w 163"/>
                <a:gd name="T81" fmla="*/ 2147483647 h 241"/>
                <a:gd name="T82" fmla="*/ 2147483647 w 163"/>
                <a:gd name="T83" fmla="*/ 2147483647 h 241"/>
                <a:gd name="T84" fmla="*/ 2147483647 w 163"/>
                <a:gd name="T85" fmla="*/ 2147483647 h 241"/>
                <a:gd name="T86" fmla="*/ 2147483647 w 163"/>
                <a:gd name="T87" fmla="*/ 2147483647 h 241"/>
                <a:gd name="T88" fmla="*/ 2147483647 w 163"/>
                <a:gd name="T89" fmla="*/ 2147483647 h 241"/>
                <a:gd name="T90" fmla="*/ 2147483647 w 163"/>
                <a:gd name="T91" fmla="*/ 2147483647 h 241"/>
                <a:gd name="T92" fmla="*/ 2147483647 w 163"/>
                <a:gd name="T93" fmla="*/ 2147483647 h 241"/>
                <a:gd name="T94" fmla="*/ 2147483647 w 163"/>
                <a:gd name="T95" fmla="*/ 2147483647 h 241"/>
                <a:gd name="T96" fmla="*/ 2147483647 w 163"/>
                <a:gd name="T97" fmla="*/ 2147483647 h 241"/>
                <a:gd name="T98" fmla="*/ 0 w 163"/>
                <a:gd name="T99" fmla="*/ 2147483647 h 241"/>
                <a:gd name="T100" fmla="*/ 2147483647 w 163"/>
                <a:gd name="T101" fmla="*/ 2147483647 h 241"/>
                <a:gd name="T102" fmla="*/ 2147483647 w 163"/>
                <a:gd name="T103" fmla="*/ 0 h 241"/>
                <a:gd name="T104" fmla="*/ 2147483647 w 163"/>
                <a:gd name="T105" fmla="*/ 2147483647 h 241"/>
                <a:gd name="T106" fmla="*/ 2147483647 w 163"/>
                <a:gd name="T107" fmla="*/ 2147483647 h 241"/>
                <a:gd name="T108" fmla="*/ 2147483647 w 163"/>
                <a:gd name="T109" fmla="*/ 2147483647 h 241"/>
                <a:gd name="T110" fmla="*/ 2147483647 w 163"/>
                <a:gd name="T111" fmla="*/ 2147483647 h 241"/>
                <a:gd name="T112" fmla="*/ 2147483647 w 163"/>
                <a:gd name="T113" fmla="*/ 2147483647 h 241"/>
                <a:gd name="T114" fmla="*/ 2147483647 w 163"/>
                <a:gd name="T115" fmla="*/ 2147483647 h 241"/>
                <a:gd name="T116" fmla="*/ 2147483647 w 163"/>
                <a:gd name="T117" fmla="*/ 2147483647 h 241"/>
                <a:gd name="T118" fmla="*/ 2147483647 w 163"/>
                <a:gd name="T119" fmla="*/ 2147483647 h 241"/>
                <a:gd name="T120" fmla="*/ 2147483647 w 163"/>
                <a:gd name="T121" fmla="*/ 2147483647 h 241"/>
                <a:gd name="T122" fmla="*/ 2147483647 w 163"/>
                <a:gd name="T123" fmla="*/ 2147483647 h 241"/>
                <a:gd name="T124" fmla="*/ 2147483647 w 163"/>
                <a:gd name="T125" fmla="*/ 2147483647 h 24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3"/>
                <a:gd name="T190" fmla="*/ 0 h 241"/>
                <a:gd name="T191" fmla="*/ 163 w 163"/>
                <a:gd name="T192" fmla="*/ 241 h 24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3" h="241">
                  <a:moveTo>
                    <a:pt x="115" y="60"/>
                  </a:moveTo>
                  <a:lnTo>
                    <a:pt x="121" y="66"/>
                  </a:lnTo>
                  <a:lnTo>
                    <a:pt x="121" y="72"/>
                  </a:lnTo>
                  <a:lnTo>
                    <a:pt x="121" y="78"/>
                  </a:lnTo>
                  <a:lnTo>
                    <a:pt x="128" y="78"/>
                  </a:lnTo>
                  <a:lnTo>
                    <a:pt x="135" y="78"/>
                  </a:lnTo>
                  <a:lnTo>
                    <a:pt x="128" y="78"/>
                  </a:lnTo>
                  <a:lnTo>
                    <a:pt x="128" y="84"/>
                  </a:lnTo>
                  <a:lnTo>
                    <a:pt x="135" y="90"/>
                  </a:lnTo>
                  <a:lnTo>
                    <a:pt x="148" y="90"/>
                  </a:lnTo>
                  <a:lnTo>
                    <a:pt x="155" y="96"/>
                  </a:lnTo>
                  <a:lnTo>
                    <a:pt x="148" y="102"/>
                  </a:lnTo>
                  <a:lnTo>
                    <a:pt x="155" y="108"/>
                  </a:lnTo>
                  <a:lnTo>
                    <a:pt x="148" y="102"/>
                  </a:lnTo>
                  <a:lnTo>
                    <a:pt x="142" y="108"/>
                  </a:lnTo>
                  <a:lnTo>
                    <a:pt x="148" y="114"/>
                  </a:lnTo>
                  <a:lnTo>
                    <a:pt x="155" y="114"/>
                  </a:lnTo>
                  <a:lnTo>
                    <a:pt x="162" y="126"/>
                  </a:lnTo>
                  <a:lnTo>
                    <a:pt x="155" y="120"/>
                  </a:lnTo>
                  <a:lnTo>
                    <a:pt x="142" y="126"/>
                  </a:lnTo>
                  <a:lnTo>
                    <a:pt x="148" y="126"/>
                  </a:lnTo>
                  <a:lnTo>
                    <a:pt x="142" y="126"/>
                  </a:lnTo>
                  <a:lnTo>
                    <a:pt x="148" y="132"/>
                  </a:lnTo>
                  <a:lnTo>
                    <a:pt x="142" y="132"/>
                  </a:lnTo>
                  <a:lnTo>
                    <a:pt x="135" y="138"/>
                  </a:lnTo>
                  <a:lnTo>
                    <a:pt x="128" y="138"/>
                  </a:lnTo>
                  <a:lnTo>
                    <a:pt x="121" y="144"/>
                  </a:lnTo>
                  <a:lnTo>
                    <a:pt x="121" y="150"/>
                  </a:lnTo>
                  <a:lnTo>
                    <a:pt x="115" y="150"/>
                  </a:lnTo>
                  <a:lnTo>
                    <a:pt x="115" y="168"/>
                  </a:lnTo>
                  <a:lnTo>
                    <a:pt x="108" y="174"/>
                  </a:lnTo>
                  <a:lnTo>
                    <a:pt x="101" y="186"/>
                  </a:lnTo>
                  <a:lnTo>
                    <a:pt x="101" y="192"/>
                  </a:lnTo>
                  <a:lnTo>
                    <a:pt x="101" y="204"/>
                  </a:lnTo>
                  <a:lnTo>
                    <a:pt x="108" y="210"/>
                  </a:lnTo>
                  <a:lnTo>
                    <a:pt x="115" y="222"/>
                  </a:lnTo>
                  <a:lnTo>
                    <a:pt x="115" y="228"/>
                  </a:lnTo>
                  <a:lnTo>
                    <a:pt x="101" y="240"/>
                  </a:lnTo>
                  <a:lnTo>
                    <a:pt x="101" y="234"/>
                  </a:lnTo>
                  <a:lnTo>
                    <a:pt x="94" y="234"/>
                  </a:lnTo>
                  <a:lnTo>
                    <a:pt x="88" y="228"/>
                  </a:lnTo>
                  <a:lnTo>
                    <a:pt x="74" y="222"/>
                  </a:lnTo>
                  <a:lnTo>
                    <a:pt x="81" y="216"/>
                  </a:lnTo>
                  <a:lnTo>
                    <a:pt x="74" y="216"/>
                  </a:lnTo>
                  <a:lnTo>
                    <a:pt x="74" y="204"/>
                  </a:lnTo>
                  <a:lnTo>
                    <a:pt x="61" y="192"/>
                  </a:lnTo>
                  <a:lnTo>
                    <a:pt x="54" y="192"/>
                  </a:lnTo>
                  <a:lnTo>
                    <a:pt x="47" y="192"/>
                  </a:lnTo>
                  <a:lnTo>
                    <a:pt x="40" y="186"/>
                  </a:lnTo>
                  <a:lnTo>
                    <a:pt x="34" y="186"/>
                  </a:lnTo>
                  <a:lnTo>
                    <a:pt x="34" y="180"/>
                  </a:lnTo>
                  <a:lnTo>
                    <a:pt x="34" y="174"/>
                  </a:lnTo>
                  <a:lnTo>
                    <a:pt x="40" y="174"/>
                  </a:lnTo>
                  <a:lnTo>
                    <a:pt x="54" y="180"/>
                  </a:lnTo>
                  <a:lnTo>
                    <a:pt x="54" y="174"/>
                  </a:lnTo>
                  <a:lnTo>
                    <a:pt x="54" y="168"/>
                  </a:lnTo>
                  <a:lnTo>
                    <a:pt x="40" y="162"/>
                  </a:lnTo>
                  <a:lnTo>
                    <a:pt x="40" y="156"/>
                  </a:lnTo>
                  <a:lnTo>
                    <a:pt x="40" y="150"/>
                  </a:lnTo>
                  <a:lnTo>
                    <a:pt x="27" y="150"/>
                  </a:lnTo>
                  <a:lnTo>
                    <a:pt x="27" y="138"/>
                  </a:lnTo>
                  <a:lnTo>
                    <a:pt x="34" y="138"/>
                  </a:lnTo>
                  <a:lnTo>
                    <a:pt x="34" y="144"/>
                  </a:lnTo>
                  <a:lnTo>
                    <a:pt x="54" y="162"/>
                  </a:lnTo>
                  <a:lnTo>
                    <a:pt x="54" y="156"/>
                  </a:lnTo>
                  <a:lnTo>
                    <a:pt x="47" y="156"/>
                  </a:lnTo>
                  <a:lnTo>
                    <a:pt x="47" y="150"/>
                  </a:lnTo>
                  <a:lnTo>
                    <a:pt x="40" y="144"/>
                  </a:lnTo>
                  <a:lnTo>
                    <a:pt x="40" y="138"/>
                  </a:lnTo>
                  <a:lnTo>
                    <a:pt x="34" y="132"/>
                  </a:lnTo>
                  <a:lnTo>
                    <a:pt x="34" y="126"/>
                  </a:lnTo>
                  <a:lnTo>
                    <a:pt x="27" y="120"/>
                  </a:lnTo>
                  <a:lnTo>
                    <a:pt x="20" y="114"/>
                  </a:lnTo>
                  <a:lnTo>
                    <a:pt x="27" y="114"/>
                  </a:lnTo>
                  <a:lnTo>
                    <a:pt x="20" y="108"/>
                  </a:lnTo>
                  <a:lnTo>
                    <a:pt x="13" y="96"/>
                  </a:lnTo>
                  <a:lnTo>
                    <a:pt x="7" y="96"/>
                  </a:lnTo>
                  <a:lnTo>
                    <a:pt x="7" y="90"/>
                  </a:lnTo>
                  <a:lnTo>
                    <a:pt x="13" y="90"/>
                  </a:lnTo>
                  <a:lnTo>
                    <a:pt x="20" y="90"/>
                  </a:lnTo>
                  <a:lnTo>
                    <a:pt x="20" y="96"/>
                  </a:lnTo>
                  <a:lnTo>
                    <a:pt x="20" y="90"/>
                  </a:lnTo>
                  <a:lnTo>
                    <a:pt x="20" y="84"/>
                  </a:lnTo>
                  <a:lnTo>
                    <a:pt x="27" y="72"/>
                  </a:lnTo>
                  <a:lnTo>
                    <a:pt x="27" y="66"/>
                  </a:lnTo>
                  <a:lnTo>
                    <a:pt x="13" y="72"/>
                  </a:lnTo>
                  <a:lnTo>
                    <a:pt x="13" y="66"/>
                  </a:lnTo>
                  <a:lnTo>
                    <a:pt x="7" y="66"/>
                  </a:lnTo>
                  <a:lnTo>
                    <a:pt x="0" y="60"/>
                  </a:lnTo>
                  <a:lnTo>
                    <a:pt x="7" y="54"/>
                  </a:lnTo>
                  <a:lnTo>
                    <a:pt x="13" y="54"/>
                  </a:lnTo>
                  <a:lnTo>
                    <a:pt x="20" y="48"/>
                  </a:lnTo>
                  <a:lnTo>
                    <a:pt x="27" y="42"/>
                  </a:lnTo>
                  <a:lnTo>
                    <a:pt x="34" y="42"/>
                  </a:lnTo>
                  <a:lnTo>
                    <a:pt x="27" y="36"/>
                  </a:lnTo>
                  <a:lnTo>
                    <a:pt x="34" y="36"/>
                  </a:lnTo>
                  <a:lnTo>
                    <a:pt x="20" y="30"/>
                  </a:lnTo>
                  <a:lnTo>
                    <a:pt x="13" y="36"/>
                  </a:lnTo>
                  <a:lnTo>
                    <a:pt x="7" y="36"/>
                  </a:lnTo>
                  <a:lnTo>
                    <a:pt x="0" y="30"/>
                  </a:lnTo>
                  <a:lnTo>
                    <a:pt x="13" y="18"/>
                  </a:lnTo>
                  <a:lnTo>
                    <a:pt x="20" y="12"/>
                  </a:lnTo>
                  <a:lnTo>
                    <a:pt x="27" y="6"/>
                  </a:lnTo>
                  <a:lnTo>
                    <a:pt x="40" y="0"/>
                  </a:lnTo>
                  <a:lnTo>
                    <a:pt x="40" y="6"/>
                  </a:lnTo>
                  <a:lnTo>
                    <a:pt x="54" y="12"/>
                  </a:lnTo>
                  <a:lnTo>
                    <a:pt x="67" y="12"/>
                  </a:lnTo>
                  <a:lnTo>
                    <a:pt x="74" y="12"/>
                  </a:lnTo>
                  <a:lnTo>
                    <a:pt x="88" y="18"/>
                  </a:lnTo>
                  <a:lnTo>
                    <a:pt x="88" y="24"/>
                  </a:lnTo>
                  <a:lnTo>
                    <a:pt x="94" y="30"/>
                  </a:lnTo>
                  <a:lnTo>
                    <a:pt x="101" y="30"/>
                  </a:lnTo>
                  <a:lnTo>
                    <a:pt x="108" y="36"/>
                  </a:lnTo>
                  <a:lnTo>
                    <a:pt x="115" y="36"/>
                  </a:lnTo>
                  <a:lnTo>
                    <a:pt x="121" y="36"/>
                  </a:lnTo>
                  <a:lnTo>
                    <a:pt x="128" y="42"/>
                  </a:lnTo>
                  <a:lnTo>
                    <a:pt x="135" y="48"/>
                  </a:lnTo>
                  <a:lnTo>
                    <a:pt x="135" y="54"/>
                  </a:lnTo>
                  <a:lnTo>
                    <a:pt x="128" y="48"/>
                  </a:lnTo>
                  <a:lnTo>
                    <a:pt x="128" y="54"/>
                  </a:lnTo>
                  <a:lnTo>
                    <a:pt x="128" y="60"/>
                  </a:lnTo>
                  <a:lnTo>
                    <a:pt x="128" y="54"/>
                  </a:lnTo>
                  <a:lnTo>
                    <a:pt x="121" y="48"/>
                  </a:lnTo>
                  <a:lnTo>
                    <a:pt x="115" y="54"/>
                  </a:lnTo>
                  <a:lnTo>
                    <a:pt x="121" y="54"/>
                  </a:lnTo>
                  <a:lnTo>
                    <a:pt x="115" y="60"/>
                  </a:lnTo>
                </a:path>
              </a:pathLst>
            </a:custGeom>
            <a:solidFill>
              <a:srgbClr val="FFFF00"/>
            </a:solid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426" name="Freeform 88"/>
            <p:cNvSpPr>
              <a:spLocks/>
            </p:cNvSpPr>
            <p:nvPr/>
          </p:nvSpPr>
          <p:spPr bwMode="auto">
            <a:xfrm>
              <a:off x="4725121" y="1292204"/>
              <a:ext cx="538064" cy="315940"/>
            </a:xfrm>
            <a:custGeom>
              <a:avLst/>
              <a:gdLst>
                <a:gd name="T0" fmla="*/ 2147483647 w 338"/>
                <a:gd name="T1" fmla="*/ 2147483647 h 199"/>
                <a:gd name="T2" fmla="*/ 2147483647 w 338"/>
                <a:gd name="T3" fmla="*/ 2147483647 h 199"/>
                <a:gd name="T4" fmla="*/ 2147483647 w 338"/>
                <a:gd name="T5" fmla="*/ 2147483647 h 199"/>
                <a:gd name="T6" fmla="*/ 2147483647 w 338"/>
                <a:gd name="T7" fmla="*/ 2147483647 h 199"/>
                <a:gd name="T8" fmla="*/ 2147483647 w 338"/>
                <a:gd name="T9" fmla="*/ 2147483647 h 199"/>
                <a:gd name="T10" fmla="*/ 2147483647 w 338"/>
                <a:gd name="T11" fmla="*/ 2147483647 h 199"/>
                <a:gd name="T12" fmla="*/ 2147483647 w 338"/>
                <a:gd name="T13" fmla="*/ 2147483647 h 199"/>
                <a:gd name="T14" fmla="*/ 0 w 338"/>
                <a:gd name="T15" fmla="*/ 2147483647 h 199"/>
                <a:gd name="T16" fmla="*/ 2147483647 w 338"/>
                <a:gd name="T17" fmla="*/ 2147483647 h 199"/>
                <a:gd name="T18" fmla="*/ 2147483647 w 338"/>
                <a:gd name="T19" fmla="*/ 2147483647 h 199"/>
                <a:gd name="T20" fmla="*/ 0 w 338"/>
                <a:gd name="T21" fmla="*/ 2147483647 h 199"/>
                <a:gd name="T22" fmla="*/ 2147483647 w 338"/>
                <a:gd name="T23" fmla="*/ 2147483647 h 199"/>
                <a:gd name="T24" fmla="*/ 2147483647 w 338"/>
                <a:gd name="T25" fmla="*/ 2147483647 h 199"/>
                <a:gd name="T26" fmla="*/ 2147483647 w 338"/>
                <a:gd name="T27" fmla="*/ 2147483647 h 199"/>
                <a:gd name="T28" fmla="*/ 2147483647 w 338"/>
                <a:gd name="T29" fmla="*/ 2147483647 h 199"/>
                <a:gd name="T30" fmla="*/ 2147483647 w 338"/>
                <a:gd name="T31" fmla="*/ 2147483647 h 199"/>
                <a:gd name="T32" fmla="*/ 2147483647 w 338"/>
                <a:gd name="T33" fmla="*/ 2147483647 h 199"/>
                <a:gd name="T34" fmla="*/ 2147483647 w 338"/>
                <a:gd name="T35" fmla="*/ 2147483647 h 199"/>
                <a:gd name="T36" fmla="*/ 2147483647 w 338"/>
                <a:gd name="T37" fmla="*/ 2147483647 h 199"/>
                <a:gd name="T38" fmla="*/ 2147483647 w 338"/>
                <a:gd name="T39" fmla="*/ 2147483647 h 199"/>
                <a:gd name="T40" fmla="*/ 2147483647 w 338"/>
                <a:gd name="T41" fmla="*/ 2147483647 h 199"/>
                <a:gd name="T42" fmla="*/ 2147483647 w 338"/>
                <a:gd name="T43" fmla="*/ 2147483647 h 199"/>
                <a:gd name="T44" fmla="*/ 2147483647 w 338"/>
                <a:gd name="T45" fmla="*/ 2147483647 h 199"/>
                <a:gd name="T46" fmla="*/ 2147483647 w 338"/>
                <a:gd name="T47" fmla="*/ 2147483647 h 199"/>
                <a:gd name="T48" fmla="*/ 2147483647 w 338"/>
                <a:gd name="T49" fmla="*/ 2147483647 h 199"/>
                <a:gd name="T50" fmla="*/ 2147483647 w 338"/>
                <a:gd name="T51" fmla="*/ 2147483647 h 199"/>
                <a:gd name="T52" fmla="*/ 2147483647 w 338"/>
                <a:gd name="T53" fmla="*/ 2147483647 h 199"/>
                <a:gd name="T54" fmla="*/ 2147483647 w 338"/>
                <a:gd name="T55" fmla="*/ 2147483647 h 199"/>
                <a:gd name="T56" fmla="*/ 2147483647 w 338"/>
                <a:gd name="T57" fmla="*/ 2147483647 h 199"/>
                <a:gd name="T58" fmla="*/ 2147483647 w 338"/>
                <a:gd name="T59" fmla="*/ 2147483647 h 199"/>
                <a:gd name="T60" fmla="*/ 2147483647 w 338"/>
                <a:gd name="T61" fmla="*/ 2147483647 h 199"/>
                <a:gd name="T62" fmla="*/ 2147483647 w 338"/>
                <a:gd name="T63" fmla="*/ 0 h 199"/>
                <a:gd name="T64" fmla="*/ 2147483647 w 338"/>
                <a:gd name="T65" fmla="*/ 2147483647 h 199"/>
                <a:gd name="T66" fmla="*/ 2147483647 w 338"/>
                <a:gd name="T67" fmla="*/ 2147483647 h 199"/>
                <a:gd name="T68" fmla="*/ 2147483647 w 338"/>
                <a:gd name="T69" fmla="*/ 2147483647 h 199"/>
                <a:gd name="T70" fmla="*/ 2147483647 w 338"/>
                <a:gd name="T71" fmla="*/ 2147483647 h 199"/>
                <a:gd name="T72" fmla="*/ 2147483647 w 338"/>
                <a:gd name="T73" fmla="*/ 2147483647 h 199"/>
                <a:gd name="T74" fmla="*/ 2147483647 w 338"/>
                <a:gd name="T75" fmla="*/ 2147483647 h 199"/>
                <a:gd name="T76" fmla="*/ 2147483647 w 338"/>
                <a:gd name="T77" fmla="*/ 2147483647 h 199"/>
                <a:gd name="T78" fmla="*/ 2147483647 w 338"/>
                <a:gd name="T79" fmla="*/ 2147483647 h 199"/>
                <a:gd name="T80" fmla="*/ 2147483647 w 338"/>
                <a:gd name="T81" fmla="*/ 2147483647 h 199"/>
                <a:gd name="T82" fmla="*/ 2147483647 w 338"/>
                <a:gd name="T83" fmla="*/ 2147483647 h 199"/>
                <a:gd name="T84" fmla="*/ 2147483647 w 338"/>
                <a:gd name="T85" fmla="*/ 2147483647 h 199"/>
                <a:gd name="T86" fmla="*/ 2147483647 w 338"/>
                <a:gd name="T87" fmla="*/ 2147483647 h 199"/>
                <a:gd name="T88" fmla="*/ 2147483647 w 338"/>
                <a:gd name="T89" fmla="*/ 2147483647 h 199"/>
                <a:gd name="T90" fmla="*/ 2147483647 w 338"/>
                <a:gd name="T91" fmla="*/ 2147483647 h 199"/>
                <a:gd name="T92" fmla="*/ 2147483647 w 338"/>
                <a:gd name="T93" fmla="*/ 2147483647 h 199"/>
                <a:gd name="T94" fmla="*/ 2147483647 w 338"/>
                <a:gd name="T95" fmla="*/ 2147483647 h 199"/>
                <a:gd name="T96" fmla="*/ 2147483647 w 338"/>
                <a:gd name="T97" fmla="*/ 2147483647 h 199"/>
                <a:gd name="T98" fmla="*/ 2147483647 w 338"/>
                <a:gd name="T99" fmla="*/ 2147483647 h 199"/>
                <a:gd name="T100" fmla="*/ 2147483647 w 338"/>
                <a:gd name="T101" fmla="*/ 2147483647 h 199"/>
                <a:gd name="T102" fmla="*/ 2147483647 w 338"/>
                <a:gd name="T103" fmla="*/ 2147483647 h 199"/>
                <a:gd name="T104" fmla="*/ 2147483647 w 338"/>
                <a:gd name="T105" fmla="*/ 2147483647 h 199"/>
                <a:gd name="T106" fmla="*/ 2147483647 w 338"/>
                <a:gd name="T107" fmla="*/ 2147483647 h 19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8"/>
                <a:gd name="T163" fmla="*/ 0 h 199"/>
                <a:gd name="T164" fmla="*/ 338 w 338"/>
                <a:gd name="T165" fmla="*/ 199 h 19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8" h="199">
                  <a:moveTo>
                    <a:pt x="94" y="180"/>
                  </a:moveTo>
                  <a:lnTo>
                    <a:pt x="94" y="186"/>
                  </a:lnTo>
                  <a:lnTo>
                    <a:pt x="88" y="186"/>
                  </a:lnTo>
                  <a:lnTo>
                    <a:pt x="88" y="192"/>
                  </a:lnTo>
                  <a:lnTo>
                    <a:pt x="81" y="192"/>
                  </a:lnTo>
                  <a:lnTo>
                    <a:pt x="74" y="192"/>
                  </a:lnTo>
                  <a:lnTo>
                    <a:pt x="67" y="198"/>
                  </a:lnTo>
                  <a:lnTo>
                    <a:pt x="67" y="192"/>
                  </a:lnTo>
                  <a:lnTo>
                    <a:pt x="61" y="186"/>
                  </a:lnTo>
                  <a:lnTo>
                    <a:pt x="67" y="180"/>
                  </a:lnTo>
                  <a:lnTo>
                    <a:pt x="61" y="180"/>
                  </a:lnTo>
                  <a:lnTo>
                    <a:pt x="54" y="174"/>
                  </a:lnTo>
                  <a:lnTo>
                    <a:pt x="47" y="174"/>
                  </a:lnTo>
                  <a:lnTo>
                    <a:pt x="40" y="168"/>
                  </a:lnTo>
                  <a:lnTo>
                    <a:pt x="40" y="156"/>
                  </a:lnTo>
                  <a:lnTo>
                    <a:pt x="40" y="150"/>
                  </a:lnTo>
                  <a:lnTo>
                    <a:pt x="40" y="138"/>
                  </a:lnTo>
                  <a:lnTo>
                    <a:pt x="47" y="132"/>
                  </a:lnTo>
                  <a:lnTo>
                    <a:pt x="40" y="132"/>
                  </a:lnTo>
                  <a:lnTo>
                    <a:pt x="34" y="132"/>
                  </a:lnTo>
                  <a:lnTo>
                    <a:pt x="27" y="132"/>
                  </a:lnTo>
                  <a:lnTo>
                    <a:pt x="20" y="126"/>
                  </a:lnTo>
                  <a:lnTo>
                    <a:pt x="13" y="126"/>
                  </a:lnTo>
                  <a:lnTo>
                    <a:pt x="0" y="126"/>
                  </a:lnTo>
                  <a:lnTo>
                    <a:pt x="0" y="120"/>
                  </a:lnTo>
                  <a:lnTo>
                    <a:pt x="7" y="108"/>
                  </a:lnTo>
                  <a:lnTo>
                    <a:pt x="7" y="102"/>
                  </a:lnTo>
                  <a:lnTo>
                    <a:pt x="13" y="96"/>
                  </a:lnTo>
                  <a:lnTo>
                    <a:pt x="13" y="90"/>
                  </a:lnTo>
                  <a:lnTo>
                    <a:pt x="7" y="84"/>
                  </a:lnTo>
                  <a:lnTo>
                    <a:pt x="7" y="78"/>
                  </a:lnTo>
                  <a:lnTo>
                    <a:pt x="7" y="66"/>
                  </a:lnTo>
                  <a:lnTo>
                    <a:pt x="0" y="66"/>
                  </a:lnTo>
                  <a:lnTo>
                    <a:pt x="0" y="60"/>
                  </a:lnTo>
                  <a:lnTo>
                    <a:pt x="7" y="60"/>
                  </a:lnTo>
                  <a:lnTo>
                    <a:pt x="7" y="48"/>
                  </a:lnTo>
                  <a:lnTo>
                    <a:pt x="13" y="42"/>
                  </a:lnTo>
                  <a:lnTo>
                    <a:pt x="27" y="42"/>
                  </a:lnTo>
                  <a:lnTo>
                    <a:pt x="34" y="48"/>
                  </a:lnTo>
                  <a:lnTo>
                    <a:pt x="40" y="54"/>
                  </a:lnTo>
                  <a:lnTo>
                    <a:pt x="40" y="48"/>
                  </a:lnTo>
                  <a:lnTo>
                    <a:pt x="47" y="42"/>
                  </a:lnTo>
                  <a:lnTo>
                    <a:pt x="54" y="42"/>
                  </a:lnTo>
                  <a:lnTo>
                    <a:pt x="54" y="54"/>
                  </a:lnTo>
                  <a:lnTo>
                    <a:pt x="54" y="72"/>
                  </a:lnTo>
                  <a:lnTo>
                    <a:pt x="54" y="78"/>
                  </a:lnTo>
                  <a:lnTo>
                    <a:pt x="54" y="84"/>
                  </a:lnTo>
                  <a:lnTo>
                    <a:pt x="61" y="84"/>
                  </a:lnTo>
                  <a:lnTo>
                    <a:pt x="61" y="90"/>
                  </a:lnTo>
                  <a:lnTo>
                    <a:pt x="74" y="102"/>
                  </a:lnTo>
                  <a:lnTo>
                    <a:pt x="81" y="108"/>
                  </a:lnTo>
                  <a:lnTo>
                    <a:pt x="94" y="108"/>
                  </a:lnTo>
                  <a:lnTo>
                    <a:pt x="108" y="108"/>
                  </a:lnTo>
                  <a:lnTo>
                    <a:pt x="115" y="108"/>
                  </a:lnTo>
                  <a:lnTo>
                    <a:pt x="115" y="96"/>
                  </a:lnTo>
                  <a:lnTo>
                    <a:pt x="121" y="90"/>
                  </a:lnTo>
                  <a:lnTo>
                    <a:pt x="128" y="96"/>
                  </a:lnTo>
                  <a:lnTo>
                    <a:pt x="142" y="90"/>
                  </a:lnTo>
                  <a:lnTo>
                    <a:pt x="142" y="84"/>
                  </a:lnTo>
                  <a:lnTo>
                    <a:pt x="155" y="84"/>
                  </a:lnTo>
                  <a:lnTo>
                    <a:pt x="162" y="78"/>
                  </a:lnTo>
                  <a:lnTo>
                    <a:pt x="162" y="84"/>
                  </a:lnTo>
                  <a:lnTo>
                    <a:pt x="168" y="78"/>
                  </a:lnTo>
                  <a:lnTo>
                    <a:pt x="182" y="90"/>
                  </a:lnTo>
                  <a:lnTo>
                    <a:pt x="182" y="96"/>
                  </a:lnTo>
                  <a:lnTo>
                    <a:pt x="182" y="102"/>
                  </a:lnTo>
                  <a:lnTo>
                    <a:pt x="182" y="108"/>
                  </a:lnTo>
                  <a:lnTo>
                    <a:pt x="195" y="114"/>
                  </a:lnTo>
                  <a:lnTo>
                    <a:pt x="195" y="126"/>
                  </a:lnTo>
                  <a:lnTo>
                    <a:pt x="202" y="132"/>
                  </a:lnTo>
                  <a:lnTo>
                    <a:pt x="209" y="126"/>
                  </a:lnTo>
                  <a:lnTo>
                    <a:pt x="216" y="126"/>
                  </a:lnTo>
                  <a:lnTo>
                    <a:pt x="229" y="114"/>
                  </a:lnTo>
                  <a:lnTo>
                    <a:pt x="222" y="114"/>
                  </a:lnTo>
                  <a:lnTo>
                    <a:pt x="216" y="102"/>
                  </a:lnTo>
                  <a:lnTo>
                    <a:pt x="209" y="96"/>
                  </a:lnTo>
                  <a:lnTo>
                    <a:pt x="209" y="90"/>
                  </a:lnTo>
                  <a:lnTo>
                    <a:pt x="216" y="84"/>
                  </a:lnTo>
                  <a:lnTo>
                    <a:pt x="216" y="78"/>
                  </a:lnTo>
                  <a:lnTo>
                    <a:pt x="222" y="78"/>
                  </a:lnTo>
                  <a:lnTo>
                    <a:pt x="222" y="72"/>
                  </a:lnTo>
                  <a:lnTo>
                    <a:pt x="222" y="66"/>
                  </a:lnTo>
                  <a:lnTo>
                    <a:pt x="216" y="66"/>
                  </a:lnTo>
                  <a:lnTo>
                    <a:pt x="209" y="66"/>
                  </a:lnTo>
                  <a:lnTo>
                    <a:pt x="195" y="66"/>
                  </a:lnTo>
                  <a:lnTo>
                    <a:pt x="195" y="60"/>
                  </a:lnTo>
                  <a:lnTo>
                    <a:pt x="195" y="54"/>
                  </a:lnTo>
                  <a:lnTo>
                    <a:pt x="195" y="42"/>
                  </a:lnTo>
                  <a:lnTo>
                    <a:pt x="195" y="36"/>
                  </a:lnTo>
                  <a:lnTo>
                    <a:pt x="195" y="30"/>
                  </a:lnTo>
                  <a:lnTo>
                    <a:pt x="202" y="24"/>
                  </a:lnTo>
                  <a:lnTo>
                    <a:pt x="202" y="18"/>
                  </a:lnTo>
                  <a:lnTo>
                    <a:pt x="209" y="6"/>
                  </a:lnTo>
                  <a:lnTo>
                    <a:pt x="222" y="0"/>
                  </a:lnTo>
                  <a:lnTo>
                    <a:pt x="229" y="6"/>
                  </a:lnTo>
                  <a:lnTo>
                    <a:pt x="236" y="0"/>
                  </a:lnTo>
                  <a:lnTo>
                    <a:pt x="243" y="6"/>
                  </a:lnTo>
                  <a:lnTo>
                    <a:pt x="243" y="12"/>
                  </a:lnTo>
                  <a:lnTo>
                    <a:pt x="243" y="18"/>
                  </a:lnTo>
                  <a:lnTo>
                    <a:pt x="249" y="18"/>
                  </a:lnTo>
                  <a:lnTo>
                    <a:pt x="256" y="24"/>
                  </a:lnTo>
                  <a:lnTo>
                    <a:pt x="263" y="24"/>
                  </a:lnTo>
                  <a:lnTo>
                    <a:pt x="263" y="30"/>
                  </a:lnTo>
                  <a:lnTo>
                    <a:pt x="270" y="24"/>
                  </a:lnTo>
                  <a:lnTo>
                    <a:pt x="283" y="24"/>
                  </a:lnTo>
                  <a:lnTo>
                    <a:pt x="283" y="30"/>
                  </a:lnTo>
                  <a:lnTo>
                    <a:pt x="290" y="30"/>
                  </a:lnTo>
                  <a:lnTo>
                    <a:pt x="290" y="36"/>
                  </a:lnTo>
                  <a:lnTo>
                    <a:pt x="297" y="42"/>
                  </a:lnTo>
                  <a:lnTo>
                    <a:pt x="310" y="42"/>
                  </a:lnTo>
                  <a:lnTo>
                    <a:pt x="317" y="42"/>
                  </a:lnTo>
                  <a:lnTo>
                    <a:pt x="330" y="48"/>
                  </a:lnTo>
                  <a:lnTo>
                    <a:pt x="330" y="54"/>
                  </a:lnTo>
                  <a:lnTo>
                    <a:pt x="330" y="66"/>
                  </a:lnTo>
                  <a:lnTo>
                    <a:pt x="337" y="72"/>
                  </a:lnTo>
                  <a:lnTo>
                    <a:pt x="330" y="78"/>
                  </a:lnTo>
                  <a:lnTo>
                    <a:pt x="324" y="78"/>
                  </a:lnTo>
                  <a:lnTo>
                    <a:pt x="317" y="84"/>
                  </a:lnTo>
                  <a:lnTo>
                    <a:pt x="310" y="84"/>
                  </a:lnTo>
                  <a:lnTo>
                    <a:pt x="310" y="90"/>
                  </a:lnTo>
                  <a:lnTo>
                    <a:pt x="303" y="90"/>
                  </a:lnTo>
                  <a:lnTo>
                    <a:pt x="297" y="84"/>
                  </a:lnTo>
                  <a:lnTo>
                    <a:pt x="290" y="90"/>
                  </a:lnTo>
                  <a:lnTo>
                    <a:pt x="283" y="90"/>
                  </a:lnTo>
                  <a:lnTo>
                    <a:pt x="276" y="102"/>
                  </a:lnTo>
                  <a:lnTo>
                    <a:pt x="270" y="108"/>
                  </a:lnTo>
                  <a:lnTo>
                    <a:pt x="263" y="108"/>
                  </a:lnTo>
                  <a:lnTo>
                    <a:pt x="256" y="114"/>
                  </a:lnTo>
                  <a:lnTo>
                    <a:pt x="263" y="114"/>
                  </a:lnTo>
                  <a:lnTo>
                    <a:pt x="256" y="120"/>
                  </a:lnTo>
                  <a:lnTo>
                    <a:pt x="256" y="126"/>
                  </a:lnTo>
                  <a:lnTo>
                    <a:pt x="249" y="126"/>
                  </a:lnTo>
                  <a:lnTo>
                    <a:pt x="249" y="132"/>
                  </a:lnTo>
                  <a:lnTo>
                    <a:pt x="243" y="132"/>
                  </a:lnTo>
                  <a:lnTo>
                    <a:pt x="236" y="138"/>
                  </a:lnTo>
                  <a:lnTo>
                    <a:pt x="229" y="144"/>
                  </a:lnTo>
                  <a:lnTo>
                    <a:pt x="222" y="150"/>
                  </a:lnTo>
                  <a:lnTo>
                    <a:pt x="222" y="156"/>
                  </a:lnTo>
                  <a:lnTo>
                    <a:pt x="222" y="168"/>
                  </a:lnTo>
                  <a:lnTo>
                    <a:pt x="229" y="168"/>
                  </a:lnTo>
                  <a:lnTo>
                    <a:pt x="229" y="174"/>
                  </a:lnTo>
                  <a:lnTo>
                    <a:pt x="229" y="180"/>
                  </a:lnTo>
                  <a:lnTo>
                    <a:pt x="216" y="180"/>
                  </a:lnTo>
                  <a:lnTo>
                    <a:pt x="209" y="180"/>
                  </a:lnTo>
                  <a:lnTo>
                    <a:pt x="209" y="174"/>
                  </a:lnTo>
                  <a:lnTo>
                    <a:pt x="209" y="168"/>
                  </a:lnTo>
                  <a:lnTo>
                    <a:pt x="195" y="174"/>
                  </a:lnTo>
                  <a:lnTo>
                    <a:pt x="189" y="168"/>
                  </a:lnTo>
                  <a:lnTo>
                    <a:pt x="189" y="174"/>
                  </a:lnTo>
                  <a:lnTo>
                    <a:pt x="182" y="174"/>
                  </a:lnTo>
                  <a:lnTo>
                    <a:pt x="182" y="180"/>
                  </a:lnTo>
                  <a:lnTo>
                    <a:pt x="168" y="180"/>
                  </a:lnTo>
                  <a:lnTo>
                    <a:pt x="162" y="180"/>
                  </a:lnTo>
                  <a:lnTo>
                    <a:pt x="162" y="186"/>
                  </a:lnTo>
                  <a:lnTo>
                    <a:pt x="155" y="186"/>
                  </a:lnTo>
                  <a:lnTo>
                    <a:pt x="148" y="186"/>
                  </a:lnTo>
                  <a:lnTo>
                    <a:pt x="135" y="186"/>
                  </a:lnTo>
                  <a:lnTo>
                    <a:pt x="135" y="180"/>
                  </a:lnTo>
                  <a:lnTo>
                    <a:pt x="128" y="180"/>
                  </a:lnTo>
                  <a:lnTo>
                    <a:pt x="121" y="180"/>
                  </a:lnTo>
                  <a:lnTo>
                    <a:pt x="115" y="180"/>
                  </a:lnTo>
                  <a:lnTo>
                    <a:pt x="108" y="180"/>
                  </a:lnTo>
                  <a:lnTo>
                    <a:pt x="94" y="180"/>
                  </a:lnTo>
                </a:path>
              </a:pathLst>
            </a:custGeom>
            <a:solidFill>
              <a:srgbClr val="FFFF00"/>
            </a:solid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427" name="Freeform 89"/>
            <p:cNvSpPr>
              <a:spLocks/>
            </p:cNvSpPr>
            <p:nvPr/>
          </p:nvSpPr>
          <p:spPr bwMode="auto">
            <a:xfrm>
              <a:off x="7901851" y="4037469"/>
              <a:ext cx="484257" cy="249764"/>
            </a:xfrm>
            <a:custGeom>
              <a:avLst/>
              <a:gdLst>
                <a:gd name="T0" fmla="*/ 2147483647 w 305"/>
                <a:gd name="T1" fmla="*/ 2147483647 h 157"/>
                <a:gd name="T2" fmla="*/ 2147483647 w 305"/>
                <a:gd name="T3" fmla="*/ 2147483647 h 157"/>
                <a:gd name="T4" fmla="*/ 2147483647 w 305"/>
                <a:gd name="T5" fmla="*/ 2147483647 h 157"/>
                <a:gd name="T6" fmla="*/ 2147483647 w 305"/>
                <a:gd name="T7" fmla="*/ 2147483647 h 157"/>
                <a:gd name="T8" fmla="*/ 2147483647 w 305"/>
                <a:gd name="T9" fmla="*/ 2147483647 h 157"/>
                <a:gd name="T10" fmla="*/ 2147483647 w 305"/>
                <a:gd name="T11" fmla="*/ 2147483647 h 157"/>
                <a:gd name="T12" fmla="*/ 2147483647 w 305"/>
                <a:gd name="T13" fmla="*/ 2147483647 h 157"/>
                <a:gd name="T14" fmla="*/ 2147483647 w 305"/>
                <a:gd name="T15" fmla="*/ 2147483647 h 157"/>
                <a:gd name="T16" fmla="*/ 2147483647 w 305"/>
                <a:gd name="T17" fmla="*/ 2147483647 h 157"/>
                <a:gd name="T18" fmla="*/ 2147483647 w 305"/>
                <a:gd name="T19" fmla="*/ 2147483647 h 157"/>
                <a:gd name="T20" fmla="*/ 2147483647 w 305"/>
                <a:gd name="T21" fmla="*/ 2147483647 h 157"/>
                <a:gd name="T22" fmla="*/ 2147483647 w 305"/>
                <a:gd name="T23" fmla="*/ 2147483647 h 157"/>
                <a:gd name="T24" fmla="*/ 2147483647 w 305"/>
                <a:gd name="T25" fmla="*/ 2147483647 h 157"/>
                <a:gd name="T26" fmla="*/ 2147483647 w 305"/>
                <a:gd name="T27" fmla="*/ 2147483647 h 157"/>
                <a:gd name="T28" fmla="*/ 2147483647 w 305"/>
                <a:gd name="T29" fmla="*/ 2147483647 h 157"/>
                <a:gd name="T30" fmla="*/ 2147483647 w 305"/>
                <a:gd name="T31" fmla="*/ 2147483647 h 157"/>
                <a:gd name="T32" fmla="*/ 2147483647 w 305"/>
                <a:gd name="T33" fmla="*/ 2147483647 h 157"/>
                <a:gd name="T34" fmla="*/ 2147483647 w 305"/>
                <a:gd name="T35" fmla="*/ 2147483647 h 157"/>
                <a:gd name="T36" fmla="*/ 2147483647 w 305"/>
                <a:gd name="T37" fmla="*/ 2147483647 h 157"/>
                <a:gd name="T38" fmla="*/ 2147483647 w 305"/>
                <a:gd name="T39" fmla="*/ 2147483647 h 157"/>
                <a:gd name="T40" fmla="*/ 0 w 305"/>
                <a:gd name="T41" fmla="*/ 2147483647 h 157"/>
                <a:gd name="T42" fmla="*/ 2147483647 w 305"/>
                <a:gd name="T43" fmla="*/ 2147483647 h 157"/>
                <a:gd name="T44" fmla="*/ 2147483647 w 305"/>
                <a:gd name="T45" fmla="*/ 2147483647 h 157"/>
                <a:gd name="T46" fmla="*/ 2147483647 w 305"/>
                <a:gd name="T47" fmla="*/ 2147483647 h 157"/>
                <a:gd name="T48" fmla="*/ 2147483647 w 305"/>
                <a:gd name="T49" fmla="*/ 2147483647 h 157"/>
                <a:gd name="T50" fmla="*/ 2147483647 w 305"/>
                <a:gd name="T51" fmla="*/ 2147483647 h 157"/>
                <a:gd name="T52" fmla="*/ 2147483647 w 305"/>
                <a:gd name="T53" fmla="*/ 2147483647 h 157"/>
                <a:gd name="T54" fmla="*/ 2147483647 w 305"/>
                <a:gd name="T55" fmla="*/ 2147483647 h 157"/>
                <a:gd name="T56" fmla="*/ 2147483647 w 305"/>
                <a:gd name="T57" fmla="*/ 2147483647 h 157"/>
                <a:gd name="T58" fmla="*/ 2147483647 w 305"/>
                <a:gd name="T59" fmla="*/ 2147483647 h 157"/>
                <a:gd name="T60" fmla="*/ 2147483647 w 305"/>
                <a:gd name="T61" fmla="*/ 2147483647 h 157"/>
                <a:gd name="T62" fmla="*/ 2147483647 w 305"/>
                <a:gd name="T63" fmla="*/ 2147483647 h 157"/>
                <a:gd name="T64" fmla="*/ 2147483647 w 305"/>
                <a:gd name="T65" fmla="*/ 2147483647 h 157"/>
                <a:gd name="T66" fmla="*/ 2147483647 w 305"/>
                <a:gd name="T67" fmla="*/ 2147483647 h 157"/>
                <a:gd name="T68" fmla="*/ 2147483647 w 305"/>
                <a:gd name="T69" fmla="*/ 0 h 157"/>
                <a:gd name="T70" fmla="*/ 2147483647 w 305"/>
                <a:gd name="T71" fmla="*/ 2147483647 h 157"/>
                <a:gd name="T72" fmla="*/ 2147483647 w 305"/>
                <a:gd name="T73" fmla="*/ 2147483647 h 157"/>
                <a:gd name="T74" fmla="*/ 2147483647 w 305"/>
                <a:gd name="T75" fmla="*/ 2147483647 h 157"/>
                <a:gd name="T76" fmla="*/ 2147483647 w 305"/>
                <a:gd name="T77" fmla="*/ 2147483647 h 157"/>
                <a:gd name="T78" fmla="*/ 2147483647 w 305"/>
                <a:gd name="T79" fmla="*/ 2147483647 h 157"/>
                <a:gd name="T80" fmla="*/ 2147483647 w 305"/>
                <a:gd name="T81" fmla="*/ 2147483647 h 157"/>
                <a:gd name="T82" fmla="*/ 2147483647 w 305"/>
                <a:gd name="T83" fmla="*/ 2147483647 h 157"/>
                <a:gd name="T84" fmla="*/ 2147483647 w 305"/>
                <a:gd name="T85" fmla="*/ 2147483647 h 157"/>
                <a:gd name="T86" fmla="*/ 2147483647 w 305"/>
                <a:gd name="T87" fmla="*/ 2147483647 h 157"/>
                <a:gd name="T88" fmla="*/ 2147483647 w 305"/>
                <a:gd name="T89" fmla="*/ 2147483647 h 157"/>
                <a:gd name="T90" fmla="*/ 2147483647 w 305"/>
                <a:gd name="T91" fmla="*/ 2147483647 h 157"/>
                <a:gd name="T92" fmla="*/ 2147483647 w 305"/>
                <a:gd name="T93" fmla="*/ 2147483647 h 157"/>
                <a:gd name="T94" fmla="*/ 2147483647 w 305"/>
                <a:gd name="T95" fmla="*/ 2147483647 h 157"/>
                <a:gd name="T96" fmla="*/ 2147483647 w 305"/>
                <a:gd name="T97" fmla="*/ 2147483647 h 157"/>
                <a:gd name="T98" fmla="*/ 2147483647 w 305"/>
                <a:gd name="T99" fmla="*/ 2147483647 h 157"/>
                <a:gd name="T100" fmla="*/ 2147483647 w 305"/>
                <a:gd name="T101" fmla="*/ 2147483647 h 157"/>
                <a:gd name="T102" fmla="*/ 2147483647 w 305"/>
                <a:gd name="T103" fmla="*/ 2147483647 h 15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05"/>
                <a:gd name="T157" fmla="*/ 0 h 157"/>
                <a:gd name="T158" fmla="*/ 305 w 305"/>
                <a:gd name="T159" fmla="*/ 157 h 15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05" h="157">
                  <a:moveTo>
                    <a:pt x="297" y="144"/>
                  </a:moveTo>
                  <a:lnTo>
                    <a:pt x="297" y="150"/>
                  </a:lnTo>
                  <a:lnTo>
                    <a:pt x="290" y="150"/>
                  </a:lnTo>
                  <a:lnTo>
                    <a:pt x="257" y="150"/>
                  </a:lnTo>
                  <a:lnTo>
                    <a:pt x="230" y="156"/>
                  </a:lnTo>
                  <a:lnTo>
                    <a:pt x="230" y="150"/>
                  </a:lnTo>
                  <a:lnTo>
                    <a:pt x="216" y="150"/>
                  </a:lnTo>
                  <a:lnTo>
                    <a:pt x="209" y="144"/>
                  </a:lnTo>
                  <a:lnTo>
                    <a:pt x="203" y="144"/>
                  </a:lnTo>
                  <a:lnTo>
                    <a:pt x="196" y="144"/>
                  </a:lnTo>
                  <a:lnTo>
                    <a:pt x="182" y="138"/>
                  </a:lnTo>
                  <a:lnTo>
                    <a:pt x="176" y="132"/>
                  </a:lnTo>
                  <a:lnTo>
                    <a:pt x="169" y="132"/>
                  </a:lnTo>
                  <a:lnTo>
                    <a:pt x="155" y="126"/>
                  </a:lnTo>
                  <a:lnTo>
                    <a:pt x="149" y="126"/>
                  </a:lnTo>
                  <a:lnTo>
                    <a:pt x="142" y="126"/>
                  </a:lnTo>
                  <a:lnTo>
                    <a:pt x="155" y="120"/>
                  </a:lnTo>
                  <a:lnTo>
                    <a:pt x="155" y="114"/>
                  </a:lnTo>
                  <a:lnTo>
                    <a:pt x="149" y="102"/>
                  </a:lnTo>
                  <a:lnTo>
                    <a:pt x="135" y="102"/>
                  </a:lnTo>
                  <a:lnTo>
                    <a:pt x="122" y="96"/>
                  </a:lnTo>
                  <a:lnTo>
                    <a:pt x="101" y="96"/>
                  </a:lnTo>
                  <a:lnTo>
                    <a:pt x="88" y="102"/>
                  </a:lnTo>
                  <a:lnTo>
                    <a:pt x="68" y="120"/>
                  </a:lnTo>
                  <a:lnTo>
                    <a:pt x="54" y="138"/>
                  </a:lnTo>
                  <a:lnTo>
                    <a:pt x="47" y="132"/>
                  </a:lnTo>
                  <a:lnTo>
                    <a:pt x="41" y="126"/>
                  </a:lnTo>
                  <a:lnTo>
                    <a:pt x="34" y="120"/>
                  </a:lnTo>
                  <a:lnTo>
                    <a:pt x="27" y="114"/>
                  </a:lnTo>
                  <a:lnTo>
                    <a:pt x="20" y="120"/>
                  </a:lnTo>
                  <a:lnTo>
                    <a:pt x="14" y="114"/>
                  </a:lnTo>
                  <a:lnTo>
                    <a:pt x="14" y="108"/>
                  </a:lnTo>
                  <a:lnTo>
                    <a:pt x="14" y="102"/>
                  </a:lnTo>
                  <a:lnTo>
                    <a:pt x="14" y="96"/>
                  </a:lnTo>
                  <a:lnTo>
                    <a:pt x="7" y="96"/>
                  </a:lnTo>
                  <a:lnTo>
                    <a:pt x="7" y="84"/>
                  </a:lnTo>
                  <a:lnTo>
                    <a:pt x="7" y="78"/>
                  </a:lnTo>
                  <a:lnTo>
                    <a:pt x="14" y="78"/>
                  </a:lnTo>
                  <a:lnTo>
                    <a:pt x="7" y="66"/>
                  </a:lnTo>
                  <a:lnTo>
                    <a:pt x="7" y="48"/>
                  </a:lnTo>
                  <a:lnTo>
                    <a:pt x="0" y="48"/>
                  </a:lnTo>
                  <a:lnTo>
                    <a:pt x="0" y="42"/>
                  </a:lnTo>
                  <a:lnTo>
                    <a:pt x="7" y="42"/>
                  </a:lnTo>
                  <a:lnTo>
                    <a:pt x="20" y="36"/>
                  </a:lnTo>
                  <a:lnTo>
                    <a:pt x="27" y="48"/>
                  </a:lnTo>
                  <a:lnTo>
                    <a:pt x="34" y="48"/>
                  </a:lnTo>
                  <a:lnTo>
                    <a:pt x="34" y="42"/>
                  </a:lnTo>
                  <a:lnTo>
                    <a:pt x="41" y="36"/>
                  </a:lnTo>
                  <a:lnTo>
                    <a:pt x="47" y="36"/>
                  </a:lnTo>
                  <a:lnTo>
                    <a:pt x="54" y="36"/>
                  </a:lnTo>
                  <a:lnTo>
                    <a:pt x="54" y="42"/>
                  </a:lnTo>
                  <a:lnTo>
                    <a:pt x="61" y="36"/>
                  </a:lnTo>
                  <a:lnTo>
                    <a:pt x="61" y="30"/>
                  </a:lnTo>
                  <a:lnTo>
                    <a:pt x="74" y="30"/>
                  </a:lnTo>
                  <a:lnTo>
                    <a:pt x="81" y="18"/>
                  </a:lnTo>
                  <a:lnTo>
                    <a:pt x="81" y="24"/>
                  </a:lnTo>
                  <a:lnTo>
                    <a:pt x="81" y="30"/>
                  </a:lnTo>
                  <a:lnTo>
                    <a:pt x="88" y="36"/>
                  </a:lnTo>
                  <a:lnTo>
                    <a:pt x="95" y="30"/>
                  </a:lnTo>
                  <a:lnTo>
                    <a:pt x="101" y="30"/>
                  </a:lnTo>
                  <a:lnTo>
                    <a:pt x="101" y="36"/>
                  </a:lnTo>
                  <a:lnTo>
                    <a:pt x="108" y="36"/>
                  </a:lnTo>
                  <a:lnTo>
                    <a:pt x="115" y="36"/>
                  </a:lnTo>
                  <a:lnTo>
                    <a:pt x="122" y="36"/>
                  </a:lnTo>
                  <a:lnTo>
                    <a:pt x="122" y="24"/>
                  </a:lnTo>
                  <a:lnTo>
                    <a:pt x="135" y="18"/>
                  </a:lnTo>
                  <a:lnTo>
                    <a:pt x="142" y="18"/>
                  </a:lnTo>
                  <a:lnTo>
                    <a:pt x="149" y="12"/>
                  </a:lnTo>
                  <a:lnTo>
                    <a:pt x="142" y="6"/>
                  </a:lnTo>
                  <a:lnTo>
                    <a:pt x="155" y="0"/>
                  </a:lnTo>
                  <a:lnTo>
                    <a:pt x="162" y="6"/>
                  </a:lnTo>
                  <a:lnTo>
                    <a:pt x="155" y="6"/>
                  </a:lnTo>
                  <a:lnTo>
                    <a:pt x="155" y="12"/>
                  </a:lnTo>
                  <a:lnTo>
                    <a:pt x="162" y="18"/>
                  </a:lnTo>
                  <a:lnTo>
                    <a:pt x="169" y="18"/>
                  </a:lnTo>
                  <a:lnTo>
                    <a:pt x="176" y="18"/>
                  </a:lnTo>
                  <a:lnTo>
                    <a:pt x="176" y="24"/>
                  </a:lnTo>
                  <a:lnTo>
                    <a:pt x="182" y="24"/>
                  </a:lnTo>
                  <a:lnTo>
                    <a:pt x="189" y="36"/>
                  </a:lnTo>
                  <a:lnTo>
                    <a:pt x="196" y="36"/>
                  </a:lnTo>
                  <a:lnTo>
                    <a:pt x="203" y="54"/>
                  </a:lnTo>
                  <a:lnTo>
                    <a:pt x="209" y="54"/>
                  </a:lnTo>
                  <a:lnTo>
                    <a:pt x="209" y="60"/>
                  </a:lnTo>
                  <a:lnTo>
                    <a:pt x="209" y="66"/>
                  </a:lnTo>
                  <a:lnTo>
                    <a:pt x="203" y="72"/>
                  </a:lnTo>
                  <a:lnTo>
                    <a:pt x="209" y="84"/>
                  </a:lnTo>
                  <a:lnTo>
                    <a:pt x="216" y="96"/>
                  </a:lnTo>
                  <a:lnTo>
                    <a:pt x="230" y="102"/>
                  </a:lnTo>
                  <a:lnTo>
                    <a:pt x="236" y="108"/>
                  </a:lnTo>
                  <a:lnTo>
                    <a:pt x="243" y="108"/>
                  </a:lnTo>
                  <a:lnTo>
                    <a:pt x="250" y="102"/>
                  </a:lnTo>
                  <a:lnTo>
                    <a:pt x="243" y="102"/>
                  </a:lnTo>
                  <a:lnTo>
                    <a:pt x="257" y="102"/>
                  </a:lnTo>
                  <a:lnTo>
                    <a:pt x="263" y="102"/>
                  </a:lnTo>
                  <a:lnTo>
                    <a:pt x="270" y="108"/>
                  </a:lnTo>
                  <a:lnTo>
                    <a:pt x="277" y="114"/>
                  </a:lnTo>
                  <a:lnTo>
                    <a:pt x="284" y="114"/>
                  </a:lnTo>
                  <a:lnTo>
                    <a:pt x="284" y="120"/>
                  </a:lnTo>
                  <a:lnTo>
                    <a:pt x="297" y="120"/>
                  </a:lnTo>
                  <a:lnTo>
                    <a:pt x="304" y="120"/>
                  </a:lnTo>
                  <a:lnTo>
                    <a:pt x="304" y="132"/>
                  </a:lnTo>
                  <a:lnTo>
                    <a:pt x="304" y="138"/>
                  </a:lnTo>
                  <a:lnTo>
                    <a:pt x="304" y="144"/>
                  </a:lnTo>
                  <a:lnTo>
                    <a:pt x="297" y="144"/>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428" name="Freeform 90"/>
            <p:cNvSpPr>
              <a:spLocks/>
            </p:cNvSpPr>
            <p:nvPr/>
          </p:nvSpPr>
          <p:spPr bwMode="auto">
            <a:xfrm>
              <a:off x="6421099" y="3091783"/>
              <a:ext cx="333599" cy="241224"/>
            </a:xfrm>
            <a:custGeom>
              <a:avLst/>
              <a:gdLst>
                <a:gd name="T0" fmla="*/ 2147483647 w 210"/>
                <a:gd name="T1" fmla="*/ 2147483647 h 151"/>
                <a:gd name="T2" fmla="*/ 2147483647 w 210"/>
                <a:gd name="T3" fmla="*/ 2147483647 h 151"/>
                <a:gd name="T4" fmla="*/ 2147483647 w 210"/>
                <a:gd name="T5" fmla="*/ 2147483647 h 151"/>
                <a:gd name="T6" fmla="*/ 2147483647 w 210"/>
                <a:gd name="T7" fmla="*/ 2147483647 h 151"/>
                <a:gd name="T8" fmla="*/ 2147483647 w 210"/>
                <a:gd name="T9" fmla="*/ 2147483647 h 151"/>
                <a:gd name="T10" fmla="*/ 2147483647 w 210"/>
                <a:gd name="T11" fmla="*/ 2147483647 h 151"/>
                <a:gd name="T12" fmla="*/ 2147483647 w 210"/>
                <a:gd name="T13" fmla="*/ 2147483647 h 151"/>
                <a:gd name="T14" fmla="*/ 2147483647 w 210"/>
                <a:gd name="T15" fmla="*/ 2147483647 h 151"/>
                <a:gd name="T16" fmla="*/ 2147483647 w 210"/>
                <a:gd name="T17" fmla="*/ 2147483647 h 151"/>
                <a:gd name="T18" fmla="*/ 2147483647 w 210"/>
                <a:gd name="T19" fmla="*/ 2147483647 h 151"/>
                <a:gd name="T20" fmla="*/ 2147483647 w 210"/>
                <a:gd name="T21" fmla="*/ 2147483647 h 151"/>
                <a:gd name="T22" fmla="*/ 2147483647 w 210"/>
                <a:gd name="T23" fmla="*/ 2147483647 h 151"/>
                <a:gd name="T24" fmla="*/ 2147483647 w 210"/>
                <a:gd name="T25" fmla="*/ 2147483647 h 151"/>
                <a:gd name="T26" fmla="*/ 2147483647 w 210"/>
                <a:gd name="T27" fmla="*/ 2147483647 h 151"/>
                <a:gd name="T28" fmla="*/ 2147483647 w 210"/>
                <a:gd name="T29" fmla="*/ 2147483647 h 151"/>
                <a:gd name="T30" fmla="*/ 2147483647 w 210"/>
                <a:gd name="T31" fmla="*/ 2147483647 h 151"/>
                <a:gd name="T32" fmla="*/ 2147483647 w 210"/>
                <a:gd name="T33" fmla="*/ 2147483647 h 151"/>
                <a:gd name="T34" fmla="*/ 2147483647 w 210"/>
                <a:gd name="T35" fmla="*/ 2147483647 h 151"/>
                <a:gd name="T36" fmla="*/ 2147483647 w 210"/>
                <a:gd name="T37" fmla="*/ 2147483647 h 151"/>
                <a:gd name="T38" fmla="*/ 2147483647 w 210"/>
                <a:gd name="T39" fmla="*/ 2147483647 h 151"/>
                <a:gd name="T40" fmla="*/ 2147483647 w 210"/>
                <a:gd name="T41" fmla="*/ 2147483647 h 151"/>
                <a:gd name="T42" fmla="*/ 0 w 210"/>
                <a:gd name="T43" fmla="*/ 2147483647 h 151"/>
                <a:gd name="T44" fmla="*/ 2147483647 w 210"/>
                <a:gd name="T45" fmla="*/ 2147483647 h 151"/>
                <a:gd name="T46" fmla="*/ 2147483647 w 210"/>
                <a:gd name="T47" fmla="*/ 2147483647 h 151"/>
                <a:gd name="T48" fmla="*/ 2147483647 w 210"/>
                <a:gd name="T49" fmla="*/ 2147483647 h 151"/>
                <a:gd name="T50" fmla="*/ 2147483647 w 210"/>
                <a:gd name="T51" fmla="*/ 2147483647 h 151"/>
                <a:gd name="T52" fmla="*/ 2147483647 w 210"/>
                <a:gd name="T53" fmla="*/ 2147483647 h 151"/>
                <a:gd name="T54" fmla="*/ 2147483647 w 210"/>
                <a:gd name="T55" fmla="*/ 2147483647 h 151"/>
                <a:gd name="T56" fmla="*/ 2147483647 w 210"/>
                <a:gd name="T57" fmla="*/ 2147483647 h 151"/>
                <a:gd name="T58" fmla="*/ 2147483647 w 210"/>
                <a:gd name="T59" fmla="*/ 2147483647 h 151"/>
                <a:gd name="T60" fmla="*/ 2147483647 w 210"/>
                <a:gd name="T61" fmla="*/ 2147483647 h 151"/>
                <a:gd name="T62" fmla="*/ 2147483647 w 210"/>
                <a:gd name="T63" fmla="*/ 2147483647 h 151"/>
                <a:gd name="T64" fmla="*/ 2147483647 w 210"/>
                <a:gd name="T65" fmla="*/ 2147483647 h 151"/>
                <a:gd name="T66" fmla="*/ 2147483647 w 210"/>
                <a:gd name="T67" fmla="*/ 2147483647 h 151"/>
                <a:gd name="T68" fmla="*/ 2147483647 w 210"/>
                <a:gd name="T69" fmla="*/ 2147483647 h 15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0"/>
                <a:gd name="T106" fmla="*/ 0 h 151"/>
                <a:gd name="T107" fmla="*/ 210 w 210"/>
                <a:gd name="T108" fmla="*/ 151 h 15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0" h="151">
                  <a:moveTo>
                    <a:pt x="148" y="18"/>
                  </a:moveTo>
                  <a:lnTo>
                    <a:pt x="148" y="24"/>
                  </a:lnTo>
                  <a:lnTo>
                    <a:pt x="155" y="36"/>
                  </a:lnTo>
                  <a:lnTo>
                    <a:pt x="162" y="42"/>
                  </a:lnTo>
                  <a:lnTo>
                    <a:pt x="162" y="48"/>
                  </a:lnTo>
                  <a:lnTo>
                    <a:pt x="182" y="78"/>
                  </a:lnTo>
                  <a:lnTo>
                    <a:pt x="196" y="96"/>
                  </a:lnTo>
                  <a:lnTo>
                    <a:pt x="209" y="114"/>
                  </a:lnTo>
                  <a:lnTo>
                    <a:pt x="202" y="114"/>
                  </a:lnTo>
                  <a:lnTo>
                    <a:pt x="196" y="114"/>
                  </a:lnTo>
                  <a:lnTo>
                    <a:pt x="189" y="108"/>
                  </a:lnTo>
                  <a:lnTo>
                    <a:pt x="189" y="114"/>
                  </a:lnTo>
                  <a:lnTo>
                    <a:pt x="169" y="114"/>
                  </a:lnTo>
                  <a:lnTo>
                    <a:pt x="162" y="114"/>
                  </a:lnTo>
                  <a:lnTo>
                    <a:pt x="162" y="126"/>
                  </a:lnTo>
                  <a:lnTo>
                    <a:pt x="155" y="120"/>
                  </a:lnTo>
                  <a:lnTo>
                    <a:pt x="142" y="126"/>
                  </a:lnTo>
                  <a:lnTo>
                    <a:pt x="142" y="132"/>
                  </a:lnTo>
                  <a:lnTo>
                    <a:pt x="128" y="126"/>
                  </a:lnTo>
                  <a:lnTo>
                    <a:pt x="121" y="132"/>
                  </a:lnTo>
                  <a:lnTo>
                    <a:pt x="121" y="138"/>
                  </a:lnTo>
                  <a:lnTo>
                    <a:pt x="121" y="144"/>
                  </a:lnTo>
                  <a:lnTo>
                    <a:pt x="115" y="144"/>
                  </a:lnTo>
                  <a:lnTo>
                    <a:pt x="115" y="150"/>
                  </a:lnTo>
                  <a:lnTo>
                    <a:pt x="101" y="144"/>
                  </a:lnTo>
                  <a:lnTo>
                    <a:pt x="94" y="144"/>
                  </a:lnTo>
                  <a:lnTo>
                    <a:pt x="94" y="150"/>
                  </a:lnTo>
                  <a:lnTo>
                    <a:pt x="88" y="150"/>
                  </a:lnTo>
                  <a:lnTo>
                    <a:pt x="81" y="150"/>
                  </a:lnTo>
                  <a:lnTo>
                    <a:pt x="67" y="144"/>
                  </a:lnTo>
                  <a:lnTo>
                    <a:pt x="61" y="144"/>
                  </a:lnTo>
                  <a:lnTo>
                    <a:pt x="54" y="150"/>
                  </a:lnTo>
                  <a:lnTo>
                    <a:pt x="54" y="138"/>
                  </a:lnTo>
                  <a:lnTo>
                    <a:pt x="47" y="138"/>
                  </a:lnTo>
                  <a:lnTo>
                    <a:pt x="40" y="138"/>
                  </a:lnTo>
                  <a:lnTo>
                    <a:pt x="20" y="126"/>
                  </a:lnTo>
                  <a:lnTo>
                    <a:pt x="20" y="120"/>
                  </a:lnTo>
                  <a:lnTo>
                    <a:pt x="13" y="114"/>
                  </a:lnTo>
                  <a:lnTo>
                    <a:pt x="13" y="108"/>
                  </a:lnTo>
                  <a:lnTo>
                    <a:pt x="13" y="102"/>
                  </a:lnTo>
                  <a:lnTo>
                    <a:pt x="13" y="96"/>
                  </a:lnTo>
                  <a:lnTo>
                    <a:pt x="13" y="90"/>
                  </a:lnTo>
                  <a:lnTo>
                    <a:pt x="7" y="84"/>
                  </a:lnTo>
                  <a:lnTo>
                    <a:pt x="0" y="78"/>
                  </a:lnTo>
                  <a:lnTo>
                    <a:pt x="0" y="72"/>
                  </a:lnTo>
                  <a:lnTo>
                    <a:pt x="7" y="72"/>
                  </a:lnTo>
                  <a:lnTo>
                    <a:pt x="20" y="66"/>
                  </a:lnTo>
                  <a:lnTo>
                    <a:pt x="20" y="72"/>
                  </a:lnTo>
                  <a:lnTo>
                    <a:pt x="20" y="60"/>
                  </a:lnTo>
                  <a:lnTo>
                    <a:pt x="27" y="60"/>
                  </a:lnTo>
                  <a:lnTo>
                    <a:pt x="34" y="54"/>
                  </a:lnTo>
                  <a:lnTo>
                    <a:pt x="40" y="54"/>
                  </a:lnTo>
                  <a:lnTo>
                    <a:pt x="40" y="42"/>
                  </a:lnTo>
                  <a:lnTo>
                    <a:pt x="47" y="36"/>
                  </a:lnTo>
                  <a:lnTo>
                    <a:pt x="47" y="30"/>
                  </a:lnTo>
                  <a:lnTo>
                    <a:pt x="54" y="36"/>
                  </a:lnTo>
                  <a:lnTo>
                    <a:pt x="67" y="30"/>
                  </a:lnTo>
                  <a:lnTo>
                    <a:pt x="74" y="36"/>
                  </a:lnTo>
                  <a:lnTo>
                    <a:pt x="81" y="36"/>
                  </a:lnTo>
                  <a:lnTo>
                    <a:pt x="88" y="30"/>
                  </a:lnTo>
                  <a:lnTo>
                    <a:pt x="88" y="24"/>
                  </a:lnTo>
                  <a:lnTo>
                    <a:pt x="88" y="18"/>
                  </a:lnTo>
                  <a:lnTo>
                    <a:pt x="94" y="18"/>
                  </a:lnTo>
                  <a:lnTo>
                    <a:pt x="101" y="18"/>
                  </a:lnTo>
                  <a:lnTo>
                    <a:pt x="108" y="18"/>
                  </a:lnTo>
                  <a:lnTo>
                    <a:pt x="115" y="12"/>
                  </a:lnTo>
                  <a:lnTo>
                    <a:pt x="121" y="6"/>
                  </a:lnTo>
                  <a:lnTo>
                    <a:pt x="135" y="6"/>
                  </a:lnTo>
                  <a:lnTo>
                    <a:pt x="142" y="0"/>
                  </a:lnTo>
                  <a:lnTo>
                    <a:pt x="148" y="18"/>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429" name="Freeform 91"/>
            <p:cNvSpPr>
              <a:spLocks/>
            </p:cNvSpPr>
            <p:nvPr/>
          </p:nvSpPr>
          <p:spPr bwMode="auto">
            <a:xfrm>
              <a:off x="5818467" y="3102456"/>
              <a:ext cx="419689" cy="286054"/>
            </a:xfrm>
            <a:custGeom>
              <a:avLst/>
              <a:gdLst>
                <a:gd name="T0" fmla="*/ 2147483647 w 265"/>
                <a:gd name="T1" fmla="*/ 2147483647 h 181"/>
                <a:gd name="T2" fmla="*/ 2147483647 w 265"/>
                <a:gd name="T3" fmla="*/ 2147483647 h 181"/>
                <a:gd name="T4" fmla="*/ 2147483647 w 265"/>
                <a:gd name="T5" fmla="*/ 2147483647 h 181"/>
                <a:gd name="T6" fmla="*/ 2147483647 w 265"/>
                <a:gd name="T7" fmla="*/ 2147483647 h 181"/>
                <a:gd name="T8" fmla="*/ 2147483647 w 265"/>
                <a:gd name="T9" fmla="*/ 2147483647 h 181"/>
                <a:gd name="T10" fmla="*/ 2147483647 w 265"/>
                <a:gd name="T11" fmla="*/ 2147483647 h 181"/>
                <a:gd name="T12" fmla="*/ 2147483647 w 265"/>
                <a:gd name="T13" fmla="*/ 2147483647 h 181"/>
                <a:gd name="T14" fmla="*/ 2147483647 w 265"/>
                <a:gd name="T15" fmla="*/ 2147483647 h 181"/>
                <a:gd name="T16" fmla="*/ 2147483647 w 265"/>
                <a:gd name="T17" fmla="*/ 2147483647 h 181"/>
                <a:gd name="T18" fmla="*/ 2147483647 w 265"/>
                <a:gd name="T19" fmla="*/ 2147483647 h 181"/>
                <a:gd name="T20" fmla="*/ 2147483647 w 265"/>
                <a:gd name="T21" fmla="*/ 2147483647 h 181"/>
                <a:gd name="T22" fmla="*/ 2147483647 w 265"/>
                <a:gd name="T23" fmla="*/ 2147483647 h 181"/>
                <a:gd name="T24" fmla="*/ 2147483647 w 265"/>
                <a:gd name="T25" fmla="*/ 2147483647 h 181"/>
                <a:gd name="T26" fmla="*/ 2147483647 w 265"/>
                <a:gd name="T27" fmla="*/ 2147483647 h 181"/>
                <a:gd name="T28" fmla="*/ 2147483647 w 265"/>
                <a:gd name="T29" fmla="*/ 2147483647 h 181"/>
                <a:gd name="T30" fmla="*/ 2147483647 w 265"/>
                <a:gd name="T31" fmla="*/ 2147483647 h 181"/>
                <a:gd name="T32" fmla="*/ 2147483647 w 265"/>
                <a:gd name="T33" fmla="*/ 2147483647 h 181"/>
                <a:gd name="T34" fmla="*/ 2147483647 w 265"/>
                <a:gd name="T35" fmla="*/ 2147483647 h 181"/>
                <a:gd name="T36" fmla="*/ 2147483647 w 265"/>
                <a:gd name="T37" fmla="*/ 2147483647 h 181"/>
                <a:gd name="T38" fmla="*/ 2147483647 w 265"/>
                <a:gd name="T39" fmla="*/ 2147483647 h 181"/>
                <a:gd name="T40" fmla="*/ 2147483647 w 265"/>
                <a:gd name="T41" fmla="*/ 2147483647 h 181"/>
                <a:gd name="T42" fmla="*/ 2147483647 w 265"/>
                <a:gd name="T43" fmla="*/ 2147483647 h 181"/>
                <a:gd name="T44" fmla="*/ 2147483647 w 265"/>
                <a:gd name="T45" fmla="*/ 2147483647 h 181"/>
                <a:gd name="T46" fmla="*/ 2147483647 w 265"/>
                <a:gd name="T47" fmla="*/ 2147483647 h 181"/>
                <a:gd name="T48" fmla="*/ 2147483647 w 265"/>
                <a:gd name="T49" fmla="*/ 2147483647 h 181"/>
                <a:gd name="T50" fmla="*/ 2147483647 w 265"/>
                <a:gd name="T51" fmla="*/ 2147483647 h 181"/>
                <a:gd name="T52" fmla="*/ 2147483647 w 265"/>
                <a:gd name="T53" fmla="*/ 2147483647 h 181"/>
                <a:gd name="T54" fmla="*/ 2147483647 w 265"/>
                <a:gd name="T55" fmla="*/ 2147483647 h 181"/>
                <a:gd name="T56" fmla="*/ 2147483647 w 265"/>
                <a:gd name="T57" fmla="*/ 2147483647 h 181"/>
                <a:gd name="T58" fmla="*/ 2147483647 w 265"/>
                <a:gd name="T59" fmla="*/ 2147483647 h 181"/>
                <a:gd name="T60" fmla="*/ 2147483647 w 265"/>
                <a:gd name="T61" fmla="*/ 2147483647 h 181"/>
                <a:gd name="T62" fmla="*/ 2147483647 w 265"/>
                <a:gd name="T63" fmla="*/ 2147483647 h 181"/>
                <a:gd name="T64" fmla="*/ 2147483647 w 265"/>
                <a:gd name="T65" fmla="*/ 2147483647 h 181"/>
                <a:gd name="T66" fmla="*/ 2147483647 w 265"/>
                <a:gd name="T67" fmla="*/ 2147483647 h 181"/>
                <a:gd name="T68" fmla="*/ 2147483647 w 265"/>
                <a:gd name="T69" fmla="*/ 2147483647 h 181"/>
                <a:gd name="T70" fmla="*/ 2147483647 w 265"/>
                <a:gd name="T71" fmla="*/ 0 h 181"/>
                <a:gd name="T72" fmla="*/ 2147483647 w 265"/>
                <a:gd name="T73" fmla="*/ 0 h 181"/>
                <a:gd name="T74" fmla="*/ 2147483647 w 265"/>
                <a:gd name="T75" fmla="*/ 2147483647 h 181"/>
                <a:gd name="T76" fmla="*/ 2147483647 w 265"/>
                <a:gd name="T77" fmla="*/ 2147483647 h 181"/>
                <a:gd name="T78" fmla="*/ 2147483647 w 265"/>
                <a:gd name="T79" fmla="*/ 2147483647 h 181"/>
                <a:gd name="T80" fmla="*/ 2147483647 w 265"/>
                <a:gd name="T81" fmla="*/ 2147483647 h 181"/>
                <a:gd name="T82" fmla="*/ 2147483647 w 265"/>
                <a:gd name="T83" fmla="*/ 2147483647 h 181"/>
                <a:gd name="T84" fmla="*/ 2147483647 w 265"/>
                <a:gd name="T85" fmla="*/ 2147483647 h 181"/>
                <a:gd name="T86" fmla="*/ 2147483647 w 265"/>
                <a:gd name="T87" fmla="*/ 2147483647 h 181"/>
                <a:gd name="T88" fmla="*/ 2147483647 w 265"/>
                <a:gd name="T89" fmla="*/ 2147483647 h 181"/>
                <a:gd name="T90" fmla="*/ 2147483647 w 265"/>
                <a:gd name="T91" fmla="*/ 2147483647 h 1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5"/>
                <a:gd name="T139" fmla="*/ 0 h 181"/>
                <a:gd name="T140" fmla="*/ 265 w 265"/>
                <a:gd name="T141" fmla="*/ 181 h 1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5" h="181">
                  <a:moveTo>
                    <a:pt x="149" y="72"/>
                  </a:moveTo>
                  <a:lnTo>
                    <a:pt x="156" y="66"/>
                  </a:lnTo>
                  <a:lnTo>
                    <a:pt x="156" y="60"/>
                  </a:lnTo>
                  <a:lnTo>
                    <a:pt x="156" y="66"/>
                  </a:lnTo>
                  <a:lnTo>
                    <a:pt x="162" y="66"/>
                  </a:lnTo>
                  <a:lnTo>
                    <a:pt x="169" y="72"/>
                  </a:lnTo>
                  <a:lnTo>
                    <a:pt x="176" y="66"/>
                  </a:lnTo>
                  <a:lnTo>
                    <a:pt x="183" y="60"/>
                  </a:lnTo>
                  <a:lnTo>
                    <a:pt x="190" y="66"/>
                  </a:lnTo>
                  <a:lnTo>
                    <a:pt x="190" y="72"/>
                  </a:lnTo>
                  <a:lnTo>
                    <a:pt x="183" y="72"/>
                  </a:lnTo>
                  <a:lnTo>
                    <a:pt x="183" y="78"/>
                  </a:lnTo>
                  <a:lnTo>
                    <a:pt x="190" y="72"/>
                  </a:lnTo>
                  <a:lnTo>
                    <a:pt x="190" y="84"/>
                  </a:lnTo>
                  <a:lnTo>
                    <a:pt x="190" y="78"/>
                  </a:lnTo>
                  <a:lnTo>
                    <a:pt x="196" y="78"/>
                  </a:lnTo>
                  <a:lnTo>
                    <a:pt x="196" y="84"/>
                  </a:lnTo>
                  <a:lnTo>
                    <a:pt x="203" y="84"/>
                  </a:lnTo>
                  <a:lnTo>
                    <a:pt x="210" y="90"/>
                  </a:lnTo>
                  <a:lnTo>
                    <a:pt x="217" y="96"/>
                  </a:lnTo>
                  <a:lnTo>
                    <a:pt x="217" y="102"/>
                  </a:lnTo>
                  <a:lnTo>
                    <a:pt x="223" y="102"/>
                  </a:lnTo>
                  <a:lnTo>
                    <a:pt x="223" y="96"/>
                  </a:lnTo>
                  <a:lnTo>
                    <a:pt x="230" y="90"/>
                  </a:lnTo>
                  <a:lnTo>
                    <a:pt x="237" y="84"/>
                  </a:lnTo>
                  <a:lnTo>
                    <a:pt x="244" y="78"/>
                  </a:lnTo>
                  <a:lnTo>
                    <a:pt x="250" y="78"/>
                  </a:lnTo>
                  <a:lnTo>
                    <a:pt x="257" y="84"/>
                  </a:lnTo>
                  <a:lnTo>
                    <a:pt x="264" y="90"/>
                  </a:lnTo>
                  <a:lnTo>
                    <a:pt x="264" y="96"/>
                  </a:lnTo>
                  <a:lnTo>
                    <a:pt x="257" y="96"/>
                  </a:lnTo>
                  <a:lnTo>
                    <a:pt x="264" y="114"/>
                  </a:lnTo>
                  <a:lnTo>
                    <a:pt x="257" y="114"/>
                  </a:lnTo>
                  <a:lnTo>
                    <a:pt x="244" y="120"/>
                  </a:lnTo>
                  <a:lnTo>
                    <a:pt x="237" y="120"/>
                  </a:lnTo>
                  <a:lnTo>
                    <a:pt x="230" y="126"/>
                  </a:lnTo>
                  <a:lnTo>
                    <a:pt x="230" y="132"/>
                  </a:lnTo>
                  <a:lnTo>
                    <a:pt x="223" y="132"/>
                  </a:lnTo>
                  <a:lnTo>
                    <a:pt x="217" y="132"/>
                  </a:lnTo>
                  <a:lnTo>
                    <a:pt x="223" y="144"/>
                  </a:lnTo>
                  <a:lnTo>
                    <a:pt x="217" y="144"/>
                  </a:lnTo>
                  <a:lnTo>
                    <a:pt x="217" y="150"/>
                  </a:lnTo>
                  <a:lnTo>
                    <a:pt x="203" y="150"/>
                  </a:lnTo>
                  <a:lnTo>
                    <a:pt x="196" y="144"/>
                  </a:lnTo>
                  <a:lnTo>
                    <a:pt x="190" y="144"/>
                  </a:lnTo>
                  <a:lnTo>
                    <a:pt x="196" y="150"/>
                  </a:lnTo>
                  <a:lnTo>
                    <a:pt x="190" y="156"/>
                  </a:lnTo>
                  <a:lnTo>
                    <a:pt x="196" y="162"/>
                  </a:lnTo>
                  <a:lnTo>
                    <a:pt x="190" y="162"/>
                  </a:lnTo>
                  <a:lnTo>
                    <a:pt x="190" y="168"/>
                  </a:lnTo>
                  <a:lnTo>
                    <a:pt x="183" y="168"/>
                  </a:lnTo>
                  <a:lnTo>
                    <a:pt x="176" y="174"/>
                  </a:lnTo>
                  <a:lnTo>
                    <a:pt x="169" y="180"/>
                  </a:lnTo>
                  <a:lnTo>
                    <a:pt x="169" y="174"/>
                  </a:lnTo>
                  <a:lnTo>
                    <a:pt x="169" y="168"/>
                  </a:lnTo>
                  <a:lnTo>
                    <a:pt x="162" y="168"/>
                  </a:lnTo>
                  <a:lnTo>
                    <a:pt x="156" y="168"/>
                  </a:lnTo>
                  <a:lnTo>
                    <a:pt x="149" y="168"/>
                  </a:lnTo>
                  <a:lnTo>
                    <a:pt x="156" y="156"/>
                  </a:lnTo>
                  <a:lnTo>
                    <a:pt x="149" y="162"/>
                  </a:lnTo>
                  <a:lnTo>
                    <a:pt x="142" y="162"/>
                  </a:lnTo>
                  <a:lnTo>
                    <a:pt x="142" y="150"/>
                  </a:lnTo>
                  <a:lnTo>
                    <a:pt x="135" y="144"/>
                  </a:lnTo>
                  <a:lnTo>
                    <a:pt x="142" y="144"/>
                  </a:lnTo>
                  <a:lnTo>
                    <a:pt x="142" y="138"/>
                  </a:lnTo>
                  <a:lnTo>
                    <a:pt x="135" y="138"/>
                  </a:lnTo>
                  <a:lnTo>
                    <a:pt x="122" y="144"/>
                  </a:lnTo>
                  <a:lnTo>
                    <a:pt x="122" y="138"/>
                  </a:lnTo>
                  <a:lnTo>
                    <a:pt x="115" y="138"/>
                  </a:lnTo>
                  <a:lnTo>
                    <a:pt x="108" y="144"/>
                  </a:lnTo>
                  <a:lnTo>
                    <a:pt x="108" y="138"/>
                  </a:lnTo>
                  <a:lnTo>
                    <a:pt x="102" y="132"/>
                  </a:lnTo>
                  <a:lnTo>
                    <a:pt x="108" y="132"/>
                  </a:lnTo>
                  <a:lnTo>
                    <a:pt x="102" y="132"/>
                  </a:lnTo>
                  <a:lnTo>
                    <a:pt x="102" y="126"/>
                  </a:lnTo>
                  <a:lnTo>
                    <a:pt x="102" y="120"/>
                  </a:lnTo>
                  <a:lnTo>
                    <a:pt x="95" y="114"/>
                  </a:lnTo>
                  <a:lnTo>
                    <a:pt x="95" y="108"/>
                  </a:lnTo>
                  <a:lnTo>
                    <a:pt x="95" y="102"/>
                  </a:lnTo>
                  <a:lnTo>
                    <a:pt x="88" y="102"/>
                  </a:lnTo>
                  <a:lnTo>
                    <a:pt x="95" y="96"/>
                  </a:lnTo>
                  <a:lnTo>
                    <a:pt x="88" y="96"/>
                  </a:lnTo>
                  <a:lnTo>
                    <a:pt x="88" y="90"/>
                  </a:lnTo>
                  <a:lnTo>
                    <a:pt x="81" y="90"/>
                  </a:lnTo>
                  <a:lnTo>
                    <a:pt x="68" y="84"/>
                  </a:lnTo>
                  <a:lnTo>
                    <a:pt x="68" y="90"/>
                  </a:lnTo>
                  <a:lnTo>
                    <a:pt x="61" y="90"/>
                  </a:lnTo>
                  <a:lnTo>
                    <a:pt x="54" y="90"/>
                  </a:lnTo>
                  <a:lnTo>
                    <a:pt x="47" y="90"/>
                  </a:lnTo>
                  <a:lnTo>
                    <a:pt x="41" y="96"/>
                  </a:lnTo>
                  <a:lnTo>
                    <a:pt x="34" y="90"/>
                  </a:lnTo>
                  <a:lnTo>
                    <a:pt x="14" y="84"/>
                  </a:lnTo>
                  <a:lnTo>
                    <a:pt x="14" y="78"/>
                  </a:lnTo>
                  <a:lnTo>
                    <a:pt x="7" y="78"/>
                  </a:lnTo>
                  <a:lnTo>
                    <a:pt x="14" y="72"/>
                  </a:lnTo>
                  <a:lnTo>
                    <a:pt x="20" y="72"/>
                  </a:lnTo>
                  <a:lnTo>
                    <a:pt x="20" y="66"/>
                  </a:lnTo>
                  <a:lnTo>
                    <a:pt x="20" y="60"/>
                  </a:lnTo>
                  <a:lnTo>
                    <a:pt x="7" y="54"/>
                  </a:lnTo>
                  <a:lnTo>
                    <a:pt x="0" y="36"/>
                  </a:lnTo>
                  <a:lnTo>
                    <a:pt x="7" y="24"/>
                  </a:lnTo>
                  <a:lnTo>
                    <a:pt x="14" y="30"/>
                  </a:lnTo>
                  <a:lnTo>
                    <a:pt x="20" y="24"/>
                  </a:lnTo>
                  <a:lnTo>
                    <a:pt x="34" y="24"/>
                  </a:lnTo>
                  <a:lnTo>
                    <a:pt x="27" y="18"/>
                  </a:lnTo>
                  <a:lnTo>
                    <a:pt x="27" y="12"/>
                  </a:lnTo>
                  <a:lnTo>
                    <a:pt x="34" y="6"/>
                  </a:lnTo>
                  <a:lnTo>
                    <a:pt x="41" y="0"/>
                  </a:lnTo>
                  <a:lnTo>
                    <a:pt x="41" y="6"/>
                  </a:lnTo>
                  <a:lnTo>
                    <a:pt x="47" y="0"/>
                  </a:lnTo>
                  <a:lnTo>
                    <a:pt x="61" y="0"/>
                  </a:lnTo>
                  <a:lnTo>
                    <a:pt x="61" y="6"/>
                  </a:lnTo>
                  <a:lnTo>
                    <a:pt x="68" y="0"/>
                  </a:lnTo>
                  <a:lnTo>
                    <a:pt x="68" y="6"/>
                  </a:lnTo>
                  <a:lnTo>
                    <a:pt x="81" y="0"/>
                  </a:lnTo>
                  <a:lnTo>
                    <a:pt x="81" y="6"/>
                  </a:lnTo>
                  <a:lnTo>
                    <a:pt x="88" y="6"/>
                  </a:lnTo>
                  <a:lnTo>
                    <a:pt x="95" y="6"/>
                  </a:lnTo>
                  <a:lnTo>
                    <a:pt x="102" y="6"/>
                  </a:lnTo>
                  <a:lnTo>
                    <a:pt x="108" y="6"/>
                  </a:lnTo>
                  <a:lnTo>
                    <a:pt x="108" y="18"/>
                  </a:lnTo>
                  <a:lnTo>
                    <a:pt x="115" y="18"/>
                  </a:lnTo>
                  <a:lnTo>
                    <a:pt x="108" y="24"/>
                  </a:lnTo>
                  <a:lnTo>
                    <a:pt x="108" y="30"/>
                  </a:lnTo>
                  <a:lnTo>
                    <a:pt x="108" y="36"/>
                  </a:lnTo>
                  <a:lnTo>
                    <a:pt x="108" y="48"/>
                  </a:lnTo>
                  <a:lnTo>
                    <a:pt x="102" y="48"/>
                  </a:lnTo>
                  <a:lnTo>
                    <a:pt x="102" y="54"/>
                  </a:lnTo>
                  <a:lnTo>
                    <a:pt x="102" y="66"/>
                  </a:lnTo>
                  <a:lnTo>
                    <a:pt x="108" y="66"/>
                  </a:lnTo>
                  <a:lnTo>
                    <a:pt x="115" y="60"/>
                  </a:lnTo>
                  <a:lnTo>
                    <a:pt x="129" y="72"/>
                  </a:lnTo>
                  <a:lnTo>
                    <a:pt x="122" y="72"/>
                  </a:lnTo>
                  <a:lnTo>
                    <a:pt x="122" y="78"/>
                  </a:lnTo>
                  <a:lnTo>
                    <a:pt x="129" y="78"/>
                  </a:lnTo>
                  <a:lnTo>
                    <a:pt x="129" y="84"/>
                  </a:lnTo>
                  <a:lnTo>
                    <a:pt x="135" y="72"/>
                  </a:lnTo>
                  <a:lnTo>
                    <a:pt x="135" y="78"/>
                  </a:lnTo>
                  <a:lnTo>
                    <a:pt x="149" y="72"/>
                  </a:lnTo>
                </a:path>
              </a:pathLst>
            </a:custGeom>
            <a:solidFill>
              <a:srgbClr val="FFFF00"/>
            </a:solidFill>
            <a:ln w="12700">
              <a:solidFill>
                <a:schemeClr val="accent2"/>
              </a:solidFill>
              <a:round/>
              <a:headEnd type="none" w="sm" len="sm"/>
              <a:tailEnd type="none" w="sm" len="sm"/>
            </a:ln>
          </p:spPr>
          <p:txBody>
            <a:bodyPr wrap="none" anchor="ctr"/>
            <a:lstStyle/>
            <a:p>
              <a:endParaRPr lang="en-US" sz="1600">
                <a:latin typeface="Calibri" pitchFamily="34" charset="0"/>
              </a:endParaRPr>
            </a:p>
          </p:txBody>
        </p:sp>
        <p:sp>
          <p:nvSpPr>
            <p:cNvPr id="14430" name="Freeform 92"/>
            <p:cNvSpPr>
              <a:spLocks/>
            </p:cNvSpPr>
            <p:nvPr/>
          </p:nvSpPr>
          <p:spPr bwMode="auto">
            <a:xfrm>
              <a:off x="3685580" y="1806675"/>
              <a:ext cx="613394" cy="429080"/>
            </a:xfrm>
            <a:custGeom>
              <a:avLst/>
              <a:gdLst>
                <a:gd name="T0" fmla="*/ 2147483647 w 386"/>
                <a:gd name="T1" fmla="*/ 2147483647 h 271"/>
                <a:gd name="T2" fmla="*/ 2147483647 w 386"/>
                <a:gd name="T3" fmla="*/ 2147483647 h 271"/>
                <a:gd name="T4" fmla="*/ 2147483647 w 386"/>
                <a:gd name="T5" fmla="*/ 2147483647 h 271"/>
                <a:gd name="T6" fmla="*/ 2147483647 w 386"/>
                <a:gd name="T7" fmla="*/ 2147483647 h 271"/>
                <a:gd name="T8" fmla="*/ 2147483647 w 386"/>
                <a:gd name="T9" fmla="*/ 2147483647 h 271"/>
                <a:gd name="T10" fmla="*/ 2147483647 w 386"/>
                <a:gd name="T11" fmla="*/ 2147483647 h 271"/>
                <a:gd name="T12" fmla="*/ 2147483647 w 386"/>
                <a:gd name="T13" fmla="*/ 2147483647 h 271"/>
                <a:gd name="T14" fmla="*/ 2147483647 w 386"/>
                <a:gd name="T15" fmla="*/ 2147483647 h 271"/>
                <a:gd name="T16" fmla="*/ 2147483647 w 386"/>
                <a:gd name="T17" fmla="*/ 2147483647 h 271"/>
                <a:gd name="T18" fmla="*/ 2147483647 w 386"/>
                <a:gd name="T19" fmla="*/ 2147483647 h 271"/>
                <a:gd name="T20" fmla="*/ 2147483647 w 386"/>
                <a:gd name="T21" fmla="*/ 2147483647 h 271"/>
                <a:gd name="T22" fmla="*/ 2147483647 w 386"/>
                <a:gd name="T23" fmla="*/ 2147483647 h 271"/>
                <a:gd name="T24" fmla="*/ 2147483647 w 386"/>
                <a:gd name="T25" fmla="*/ 2147483647 h 271"/>
                <a:gd name="T26" fmla="*/ 2147483647 w 386"/>
                <a:gd name="T27" fmla="*/ 2147483647 h 271"/>
                <a:gd name="T28" fmla="*/ 2147483647 w 386"/>
                <a:gd name="T29" fmla="*/ 2147483647 h 271"/>
                <a:gd name="T30" fmla="*/ 2147483647 w 386"/>
                <a:gd name="T31" fmla="*/ 2147483647 h 271"/>
                <a:gd name="T32" fmla="*/ 2147483647 w 386"/>
                <a:gd name="T33" fmla="*/ 2147483647 h 271"/>
                <a:gd name="T34" fmla="*/ 2147483647 w 386"/>
                <a:gd name="T35" fmla="*/ 2147483647 h 271"/>
                <a:gd name="T36" fmla="*/ 2147483647 w 386"/>
                <a:gd name="T37" fmla="*/ 2147483647 h 271"/>
                <a:gd name="T38" fmla="*/ 2147483647 w 386"/>
                <a:gd name="T39" fmla="*/ 2147483647 h 271"/>
                <a:gd name="T40" fmla="*/ 2147483647 w 386"/>
                <a:gd name="T41" fmla="*/ 2147483647 h 271"/>
                <a:gd name="T42" fmla="*/ 2147483647 w 386"/>
                <a:gd name="T43" fmla="*/ 2147483647 h 271"/>
                <a:gd name="T44" fmla="*/ 2147483647 w 386"/>
                <a:gd name="T45" fmla="*/ 2147483647 h 271"/>
                <a:gd name="T46" fmla="*/ 2147483647 w 386"/>
                <a:gd name="T47" fmla="*/ 2147483647 h 271"/>
                <a:gd name="T48" fmla="*/ 2147483647 w 386"/>
                <a:gd name="T49" fmla="*/ 2147483647 h 271"/>
                <a:gd name="T50" fmla="*/ 2147483647 w 386"/>
                <a:gd name="T51" fmla="*/ 2147483647 h 271"/>
                <a:gd name="T52" fmla="*/ 2147483647 w 386"/>
                <a:gd name="T53" fmla="*/ 2147483647 h 271"/>
                <a:gd name="T54" fmla="*/ 2147483647 w 386"/>
                <a:gd name="T55" fmla="*/ 2147483647 h 271"/>
                <a:gd name="T56" fmla="*/ 2147483647 w 386"/>
                <a:gd name="T57" fmla="*/ 2147483647 h 271"/>
                <a:gd name="T58" fmla="*/ 2147483647 w 386"/>
                <a:gd name="T59" fmla="*/ 2147483647 h 271"/>
                <a:gd name="T60" fmla="*/ 2147483647 w 386"/>
                <a:gd name="T61" fmla="*/ 2147483647 h 271"/>
                <a:gd name="T62" fmla="*/ 2147483647 w 386"/>
                <a:gd name="T63" fmla="*/ 2147483647 h 271"/>
                <a:gd name="T64" fmla="*/ 2147483647 w 386"/>
                <a:gd name="T65" fmla="*/ 2147483647 h 271"/>
                <a:gd name="T66" fmla="*/ 2147483647 w 386"/>
                <a:gd name="T67" fmla="*/ 2147483647 h 271"/>
                <a:gd name="T68" fmla="*/ 2147483647 w 386"/>
                <a:gd name="T69" fmla="*/ 2147483647 h 271"/>
                <a:gd name="T70" fmla="*/ 2147483647 w 386"/>
                <a:gd name="T71" fmla="*/ 2147483647 h 271"/>
                <a:gd name="T72" fmla="*/ 2147483647 w 386"/>
                <a:gd name="T73" fmla="*/ 2147483647 h 271"/>
                <a:gd name="T74" fmla="*/ 2147483647 w 386"/>
                <a:gd name="T75" fmla="*/ 2147483647 h 271"/>
                <a:gd name="T76" fmla="*/ 2147483647 w 386"/>
                <a:gd name="T77" fmla="*/ 2147483647 h 271"/>
                <a:gd name="T78" fmla="*/ 2147483647 w 386"/>
                <a:gd name="T79" fmla="*/ 2147483647 h 271"/>
                <a:gd name="T80" fmla="*/ 2147483647 w 386"/>
                <a:gd name="T81" fmla="*/ 2147483647 h 271"/>
                <a:gd name="T82" fmla="*/ 2147483647 w 386"/>
                <a:gd name="T83" fmla="*/ 2147483647 h 271"/>
                <a:gd name="T84" fmla="*/ 2147483647 w 386"/>
                <a:gd name="T85" fmla="*/ 2147483647 h 271"/>
                <a:gd name="T86" fmla="*/ 2147483647 w 386"/>
                <a:gd name="T87" fmla="*/ 2147483647 h 271"/>
                <a:gd name="T88" fmla="*/ 2147483647 w 386"/>
                <a:gd name="T89" fmla="*/ 2147483647 h 271"/>
                <a:gd name="T90" fmla="*/ 2147483647 w 386"/>
                <a:gd name="T91" fmla="*/ 2147483647 h 271"/>
                <a:gd name="T92" fmla="*/ 2147483647 w 386"/>
                <a:gd name="T93" fmla="*/ 2147483647 h 271"/>
                <a:gd name="T94" fmla="*/ 2147483647 w 386"/>
                <a:gd name="T95" fmla="*/ 2147483647 h 271"/>
                <a:gd name="T96" fmla="*/ 2147483647 w 386"/>
                <a:gd name="T97" fmla="*/ 2147483647 h 271"/>
                <a:gd name="T98" fmla="*/ 2147483647 w 386"/>
                <a:gd name="T99" fmla="*/ 2147483647 h 271"/>
                <a:gd name="T100" fmla="*/ 2147483647 w 386"/>
                <a:gd name="T101" fmla="*/ 2147483647 h 271"/>
                <a:gd name="T102" fmla="*/ 2147483647 w 386"/>
                <a:gd name="T103" fmla="*/ 2147483647 h 271"/>
                <a:gd name="T104" fmla="*/ 2147483647 w 386"/>
                <a:gd name="T105" fmla="*/ 2147483647 h 271"/>
                <a:gd name="T106" fmla="*/ 2147483647 w 386"/>
                <a:gd name="T107" fmla="*/ 2147483647 h 271"/>
                <a:gd name="T108" fmla="*/ 2147483647 w 386"/>
                <a:gd name="T109" fmla="*/ 2147483647 h 271"/>
                <a:gd name="T110" fmla="*/ 2147483647 w 386"/>
                <a:gd name="T111" fmla="*/ 2147483647 h 271"/>
                <a:gd name="T112" fmla="*/ 2147483647 w 386"/>
                <a:gd name="T113" fmla="*/ 2147483647 h 271"/>
                <a:gd name="T114" fmla="*/ 2147483647 w 386"/>
                <a:gd name="T115" fmla="*/ 0 h 271"/>
                <a:gd name="T116" fmla="*/ 2147483647 w 386"/>
                <a:gd name="T117" fmla="*/ 2147483647 h 271"/>
                <a:gd name="T118" fmla="*/ 2147483647 w 386"/>
                <a:gd name="T119" fmla="*/ 2147483647 h 271"/>
                <a:gd name="T120" fmla="*/ 2147483647 w 386"/>
                <a:gd name="T121" fmla="*/ 2147483647 h 271"/>
                <a:gd name="T122" fmla="*/ 2147483647 w 386"/>
                <a:gd name="T123" fmla="*/ 2147483647 h 271"/>
                <a:gd name="T124" fmla="*/ 2147483647 w 386"/>
                <a:gd name="T125" fmla="*/ 2147483647 h 2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86"/>
                <a:gd name="T190" fmla="*/ 0 h 271"/>
                <a:gd name="T191" fmla="*/ 386 w 386"/>
                <a:gd name="T192" fmla="*/ 271 h 27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86" h="271">
                  <a:moveTo>
                    <a:pt x="338" y="78"/>
                  </a:moveTo>
                  <a:lnTo>
                    <a:pt x="338" y="84"/>
                  </a:lnTo>
                  <a:lnTo>
                    <a:pt x="338" y="90"/>
                  </a:lnTo>
                  <a:lnTo>
                    <a:pt x="344" y="90"/>
                  </a:lnTo>
                  <a:lnTo>
                    <a:pt x="344" y="96"/>
                  </a:lnTo>
                  <a:lnTo>
                    <a:pt x="344" y="102"/>
                  </a:lnTo>
                  <a:lnTo>
                    <a:pt x="344" y="108"/>
                  </a:lnTo>
                  <a:lnTo>
                    <a:pt x="344" y="114"/>
                  </a:lnTo>
                  <a:lnTo>
                    <a:pt x="351" y="120"/>
                  </a:lnTo>
                  <a:lnTo>
                    <a:pt x="358" y="126"/>
                  </a:lnTo>
                  <a:lnTo>
                    <a:pt x="358" y="132"/>
                  </a:lnTo>
                  <a:lnTo>
                    <a:pt x="371" y="126"/>
                  </a:lnTo>
                  <a:lnTo>
                    <a:pt x="385" y="132"/>
                  </a:lnTo>
                  <a:lnTo>
                    <a:pt x="385" y="138"/>
                  </a:lnTo>
                  <a:lnTo>
                    <a:pt x="385" y="144"/>
                  </a:lnTo>
                  <a:lnTo>
                    <a:pt x="378" y="144"/>
                  </a:lnTo>
                  <a:lnTo>
                    <a:pt x="378" y="150"/>
                  </a:lnTo>
                  <a:lnTo>
                    <a:pt x="371" y="144"/>
                  </a:lnTo>
                  <a:lnTo>
                    <a:pt x="365" y="156"/>
                  </a:lnTo>
                  <a:lnTo>
                    <a:pt x="358" y="150"/>
                  </a:lnTo>
                  <a:lnTo>
                    <a:pt x="358" y="144"/>
                  </a:lnTo>
                  <a:lnTo>
                    <a:pt x="351" y="144"/>
                  </a:lnTo>
                  <a:lnTo>
                    <a:pt x="351" y="150"/>
                  </a:lnTo>
                  <a:lnTo>
                    <a:pt x="344" y="144"/>
                  </a:lnTo>
                  <a:lnTo>
                    <a:pt x="338" y="150"/>
                  </a:lnTo>
                  <a:lnTo>
                    <a:pt x="331" y="156"/>
                  </a:lnTo>
                  <a:lnTo>
                    <a:pt x="331" y="162"/>
                  </a:lnTo>
                  <a:lnTo>
                    <a:pt x="324" y="162"/>
                  </a:lnTo>
                  <a:lnTo>
                    <a:pt x="324" y="156"/>
                  </a:lnTo>
                  <a:lnTo>
                    <a:pt x="317" y="156"/>
                  </a:lnTo>
                  <a:lnTo>
                    <a:pt x="317" y="168"/>
                  </a:lnTo>
                  <a:lnTo>
                    <a:pt x="324" y="168"/>
                  </a:lnTo>
                  <a:lnTo>
                    <a:pt x="331" y="168"/>
                  </a:lnTo>
                  <a:lnTo>
                    <a:pt x="331" y="174"/>
                  </a:lnTo>
                  <a:lnTo>
                    <a:pt x="331" y="168"/>
                  </a:lnTo>
                  <a:lnTo>
                    <a:pt x="331" y="174"/>
                  </a:lnTo>
                  <a:lnTo>
                    <a:pt x="331" y="180"/>
                  </a:lnTo>
                  <a:lnTo>
                    <a:pt x="324" y="180"/>
                  </a:lnTo>
                  <a:lnTo>
                    <a:pt x="324" y="186"/>
                  </a:lnTo>
                  <a:lnTo>
                    <a:pt x="331" y="186"/>
                  </a:lnTo>
                  <a:lnTo>
                    <a:pt x="324" y="192"/>
                  </a:lnTo>
                  <a:lnTo>
                    <a:pt x="324" y="198"/>
                  </a:lnTo>
                  <a:lnTo>
                    <a:pt x="317" y="204"/>
                  </a:lnTo>
                  <a:lnTo>
                    <a:pt x="317" y="210"/>
                  </a:lnTo>
                  <a:lnTo>
                    <a:pt x="324" y="210"/>
                  </a:lnTo>
                  <a:lnTo>
                    <a:pt x="324" y="222"/>
                  </a:lnTo>
                  <a:lnTo>
                    <a:pt x="317" y="216"/>
                  </a:lnTo>
                  <a:lnTo>
                    <a:pt x="317" y="222"/>
                  </a:lnTo>
                  <a:lnTo>
                    <a:pt x="324" y="222"/>
                  </a:lnTo>
                  <a:lnTo>
                    <a:pt x="331" y="234"/>
                  </a:lnTo>
                  <a:lnTo>
                    <a:pt x="317" y="240"/>
                  </a:lnTo>
                  <a:lnTo>
                    <a:pt x="311" y="240"/>
                  </a:lnTo>
                  <a:lnTo>
                    <a:pt x="297" y="234"/>
                  </a:lnTo>
                  <a:lnTo>
                    <a:pt x="290" y="234"/>
                  </a:lnTo>
                  <a:lnTo>
                    <a:pt x="284" y="246"/>
                  </a:lnTo>
                  <a:lnTo>
                    <a:pt x="270" y="246"/>
                  </a:lnTo>
                  <a:lnTo>
                    <a:pt x="263" y="246"/>
                  </a:lnTo>
                  <a:lnTo>
                    <a:pt x="257" y="240"/>
                  </a:lnTo>
                  <a:lnTo>
                    <a:pt x="257" y="234"/>
                  </a:lnTo>
                  <a:lnTo>
                    <a:pt x="257" y="240"/>
                  </a:lnTo>
                  <a:lnTo>
                    <a:pt x="250" y="240"/>
                  </a:lnTo>
                  <a:lnTo>
                    <a:pt x="250" y="234"/>
                  </a:lnTo>
                  <a:lnTo>
                    <a:pt x="250" y="240"/>
                  </a:lnTo>
                  <a:lnTo>
                    <a:pt x="250" y="234"/>
                  </a:lnTo>
                  <a:lnTo>
                    <a:pt x="243" y="234"/>
                  </a:lnTo>
                  <a:lnTo>
                    <a:pt x="243" y="240"/>
                  </a:lnTo>
                  <a:lnTo>
                    <a:pt x="243" y="246"/>
                  </a:lnTo>
                  <a:lnTo>
                    <a:pt x="236" y="246"/>
                  </a:lnTo>
                  <a:lnTo>
                    <a:pt x="236" y="252"/>
                  </a:lnTo>
                  <a:lnTo>
                    <a:pt x="230" y="252"/>
                  </a:lnTo>
                  <a:lnTo>
                    <a:pt x="223" y="252"/>
                  </a:lnTo>
                  <a:lnTo>
                    <a:pt x="223" y="258"/>
                  </a:lnTo>
                  <a:lnTo>
                    <a:pt x="216" y="258"/>
                  </a:lnTo>
                  <a:lnTo>
                    <a:pt x="209" y="258"/>
                  </a:lnTo>
                  <a:lnTo>
                    <a:pt x="209" y="252"/>
                  </a:lnTo>
                  <a:lnTo>
                    <a:pt x="203" y="252"/>
                  </a:lnTo>
                  <a:lnTo>
                    <a:pt x="203" y="258"/>
                  </a:lnTo>
                  <a:lnTo>
                    <a:pt x="182" y="258"/>
                  </a:lnTo>
                  <a:lnTo>
                    <a:pt x="182" y="264"/>
                  </a:lnTo>
                  <a:lnTo>
                    <a:pt x="182" y="252"/>
                  </a:lnTo>
                  <a:lnTo>
                    <a:pt x="169" y="252"/>
                  </a:lnTo>
                  <a:lnTo>
                    <a:pt x="155" y="258"/>
                  </a:lnTo>
                  <a:lnTo>
                    <a:pt x="142" y="258"/>
                  </a:lnTo>
                  <a:lnTo>
                    <a:pt x="135" y="258"/>
                  </a:lnTo>
                  <a:lnTo>
                    <a:pt x="128" y="264"/>
                  </a:lnTo>
                  <a:lnTo>
                    <a:pt x="122" y="270"/>
                  </a:lnTo>
                  <a:lnTo>
                    <a:pt x="115" y="270"/>
                  </a:lnTo>
                  <a:lnTo>
                    <a:pt x="108" y="270"/>
                  </a:lnTo>
                  <a:lnTo>
                    <a:pt x="101" y="270"/>
                  </a:lnTo>
                  <a:lnTo>
                    <a:pt x="101" y="252"/>
                  </a:lnTo>
                  <a:lnTo>
                    <a:pt x="95" y="246"/>
                  </a:lnTo>
                  <a:lnTo>
                    <a:pt x="101" y="240"/>
                  </a:lnTo>
                  <a:lnTo>
                    <a:pt x="95" y="240"/>
                  </a:lnTo>
                  <a:lnTo>
                    <a:pt x="95" y="234"/>
                  </a:lnTo>
                  <a:lnTo>
                    <a:pt x="81" y="222"/>
                  </a:lnTo>
                  <a:lnTo>
                    <a:pt x="74" y="228"/>
                  </a:lnTo>
                  <a:lnTo>
                    <a:pt x="61" y="228"/>
                  </a:lnTo>
                  <a:lnTo>
                    <a:pt x="47" y="222"/>
                  </a:lnTo>
                  <a:lnTo>
                    <a:pt x="47" y="216"/>
                  </a:lnTo>
                  <a:lnTo>
                    <a:pt x="41" y="216"/>
                  </a:lnTo>
                  <a:lnTo>
                    <a:pt x="34" y="210"/>
                  </a:lnTo>
                  <a:lnTo>
                    <a:pt x="34" y="204"/>
                  </a:lnTo>
                  <a:lnTo>
                    <a:pt x="34" y="198"/>
                  </a:lnTo>
                  <a:lnTo>
                    <a:pt x="34" y="192"/>
                  </a:lnTo>
                  <a:lnTo>
                    <a:pt x="34" y="180"/>
                  </a:lnTo>
                  <a:lnTo>
                    <a:pt x="34" y="174"/>
                  </a:lnTo>
                  <a:lnTo>
                    <a:pt x="20" y="174"/>
                  </a:lnTo>
                  <a:lnTo>
                    <a:pt x="14" y="174"/>
                  </a:lnTo>
                  <a:lnTo>
                    <a:pt x="14" y="168"/>
                  </a:lnTo>
                  <a:lnTo>
                    <a:pt x="14" y="162"/>
                  </a:lnTo>
                  <a:lnTo>
                    <a:pt x="14" y="156"/>
                  </a:lnTo>
                  <a:lnTo>
                    <a:pt x="7" y="156"/>
                  </a:lnTo>
                  <a:lnTo>
                    <a:pt x="0" y="144"/>
                  </a:lnTo>
                  <a:lnTo>
                    <a:pt x="7" y="144"/>
                  </a:lnTo>
                  <a:lnTo>
                    <a:pt x="14" y="138"/>
                  </a:lnTo>
                  <a:lnTo>
                    <a:pt x="20" y="138"/>
                  </a:lnTo>
                  <a:lnTo>
                    <a:pt x="27" y="138"/>
                  </a:lnTo>
                  <a:lnTo>
                    <a:pt x="34" y="138"/>
                  </a:lnTo>
                  <a:lnTo>
                    <a:pt x="41" y="132"/>
                  </a:lnTo>
                  <a:lnTo>
                    <a:pt x="54" y="138"/>
                  </a:lnTo>
                  <a:lnTo>
                    <a:pt x="61" y="138"/>
                  </a:lnTo>
                  <a:lnTo>
                    <a:pt x="61" y="144"/>
                  </a:lnTo>
                  <a:lnTo>
                    <a:pt x="74" y="138"/>
                  </a:lnTo>
                  <a:lnTo>
                    <a:pt x="68" y="132"/>
                  </a:lnTo>
                  <a:lnTo>
                    <a:pt x="74" y="132"/>
                  </a:lnTo>
                  <a:lnTo>
                    <a:pt x="88" y="132"/>
                  </a:lnTo>
                  <a:lnTo>
                    <a:pt x="81" y="126"/>
                  </a:lnTo>
                  <a:lnTo>
                    <a:pt x="88" y="126"/>
                  </a:lnTo>
                  <a:lnTo>
                    <a:pt x="88" y="120"/>
                  </a:lnTo>
                  <a:lnTo>
                    <a:pt x="95" y="114"/>
                  </a:lnTo>
                  <a:lnTo>
                    <a:pt x="101" y="114"/>
                  </a:lnTo>
                  <a:lnTo>
                    <a:pt x="108" y="114"/>
                  </a:lnTo>
                  <a:lnTo>
                    <a:pt x="115" y="120"/>
                  </a:lnTo>
                  <a:lnTo>
                    <a:pt x="122" y="114"/>
                  </a:lnTo>
                  <a:lnTo>
                    <a:pt x="128" y="108"/>
                  </a:lnTo>
                  <a:lnTo>
                    <a:pt x="128" y="102"/>
                  </a:lnTo>
                  <a:lnTo>
                    <a:pt x="135" y="96"/>
                  </a:lnTo>
                  <a:lnTo>
                    <a:pt x="128" y="84"/>
                  </a:lnTo>
                  <a:lnTo>
                    <a:pt x="128" y="78"/>
                  </a:lnTo>
                  <a:lnTo>
                    <a:pt x="135" y="78"/>
                  </a:lnTo>
                  <a:lnTo>
                    <a:pt x="135" y="72"/>
                  </a:lnTo>
                  <a:lnTo>
                    <a:pt x="142" y="72"/>
                  </a:lnTo>
                  <a:lnTo>
                    <a:pt x="142" y="66"/>
                  </a:lnTo>
                  <a:lnTo>
                    <a:pt x="142" y="60"/>
                  </a:lnTo>
                  <a:lnTo>
                    <a:pt x="135" y="48"/>
                  </a:lnTo>
                  <a:lnTo>
                    <a:pt x="128" y="48"/>
                  </a:lnTo>
                  <a:lnTo>
                    <a:pt x="128" y="36"/>
                  </a:lnTo>
                  <a:lnTo>
                    <a:pt x="128" y="24"/>
                  </a:lnTo>
                  <a:lnTo>
                    <a:pt x="135" y="24"/>
                  </a:lnTo>
                  <a:lnTo>
                    <a:pt x="135" y="36"/>
                  </a:lnTo>
                  <a:lnTo>
                    <a:pt x="142" y="30"/>
                  </a:lnTo>
                  <a:lnTo>
                    <a:pt x="149" y="36"/>
                  </a:lnTo>
                  <a:lnTo>
                    <a:pt x="155" y="36"/>
                  </a:lnTo>
                  <a:lnTo>
                    <a:pt x="169" y="24"/>
                  </a:lnTo>
                  <a:lnTo>
                    <a:pt x="182" y="24"/>
                  </a:lnTo>
                  <a:lnTo>
                    <a:pt x="189" y="18"/>
                  </a:lnTo>
                  <a:lnTo>
                    <a:pt x="196" y="24"/>
                  </a:lnTo>
                  <a:lnTo>
                    <a:pt x="203" y="18"/>
                  </a:lnTo>
                  <a:lnTo>
                    <a:pt x="203" y="12"/>
                  </a:lnTo>
                  <a:lnTo>
                    <a:pt x="209" y="12"/>
                  </a:lnTo>
                  <a:lnTo>
                    <a:pt x="216" y="6"/>
                  </a:lnTo>
                  <a:lnTo>
                    <a:pt x="223" y="6"/>
                  </a:lnTo>
                  <a:lnTo>
                    <a:pt x="230" y="6"/>
                  </a:lnTo>
                  <a:lnTo>
                    <a:pt x="243" y="0"/>
                  </a:lnTo>
                  <a:lnTo>
                    <a:pt x="250" y="6"/>
                  </a:lnTo>
                  <a:lnTo>
                    <a:pt x="250" y="12"/>
                  </a:lnTo>
                  <a:lnTo>
                    <a:pt x="257" y="6"/>
                  </a:lnTo>
                  <a:lnTo>
                    <a:pt x="270" y="12"/>
                  </a:lnTo>
                  <a:lnTo>
                    <a:pt x="277" y="12"/>
                  </a:lnTo>
                  <a:lnTo>
                    <a:pt x="284" y="12"/>
                  </a:lnTo>
                  <a:lnTo>
                    <a:pt x="297" y="6"/>
                  </a:lnTo>
                  <a:lnTo>
                    <a:pt x="311" y="0"/>
                  </a:lnTo>
                  <a:lnTo>
                    <a:pt x="317" y="0"/>
                  </a:lnTo>
                  <a:lnTo>
                    <a:pt x="324" y="0"/>
                  </a:lnTo>
                  <a:lnTo>
                    <a:pt x="324" y="6"/>
                  </a:lnTo>
                  <a:lnTo>
                    <a:pt x="324" y="12"/>
                  </a:lnTo>
                  <a:lnTo>
                    <a:pt x="317" y="18"/>
                  </a:lnTo>
                  <a:lnTo>
                    <a:pt x="324" y="24"/>
                  </a:lnTo>
                  <a:lnTo>
                    <a:pt x="331" y="24"/>
                  </a:lnTo>
                  <a:lnTo>
                    <a:pt x="331" y="30"/>
                  </a:lnTo>
                  <a:lnTo>
                    <a:pt x="338" y="36"/>
                  </a:lnTo>
                  <a:lnTo>
                    <a:pt x="344" y="42"/>
                  </a:lnTo>
                  <a:lnTo>
                    <a:pt x="351" y="48"/>
                  </a:lnTo>
                  <a:lnTo>
                    <a:pt x="358" y="48"/>
                  </a:lnTo>
                  <a:lnTo>
                    <a:pt x="351" y="54"/>
                  </a:lnTo>
                  <a:lnTo>
                    <a:pt x="351" y="60"/>
                  </a:lnTo>
                  <a:lnTo>
                    <a:pt x="351" y="72"/>
                  </a:lnTo>
                  <a:lnTo>
                    <a:pt x="351" y="84"/>
                  </a:lnTo>
                  <a:lnTo>
                    <a:pt x="344" y="78"/>
                  </a:lnTo>
                  <a:lnTo>
                    <a:pt x="338" y="78"/>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431" name="Freeform 93"/>
            <p:cNvSpPr>
              <a:spLocks/>
            </p:cNvSpPr>
            <p:nvPr/>
          </p:nvSpPr>
          <p:spPr bwMode="auto">
            <a:xfrm>
              <a:off x="6141305" y="5457066"/>
              <a:ext cx="301316" cy="305266"/>
            </a:xfrm>
            <a:custGeom>
              <a:avLst/>
              <a:gdLst>
                <a:gd name="T0" fmla="*/ 2147483647 w 190"/>
                <a:gd name="T1" fmla="*/ 2147483647 h 193"/>
                <a:gd name="T2" fmla="*/ 2147483647 w 190"/>
                <a:gd name="T3" fmla="*/ 2147483647 h 193"/>
                <a:gd name="T4" fmla="*/ 2147483647 w 190"/>
                <a:gd name="T5" fmla="*/ 2147483647 h 193"/>
                <a:gd name="T6" fmla="*/ 2147483647 w 190"/>
                <a:gd name="T7" fmla="*/ 2147483647 h 193"/>
                <a:gd name="T8" fmla="*/ 2147483647 w 190"/>
                <a:gd name="T9" fmla="*/ 2147483647 h 193"/>
                <a:gd name="T10" fmla="*/ 2147483647 w 190"/>
                <a:gd name="T11" fmla="*/ 2147483647 h 193"/>
                <a:gd name="T12" fmla="*/ 2147483647 w 190"/>
                <a:gd name="T13" fmla="*/ 2147483647 h 193"/>
                <a:gd name="T14" fmla="*/ 2147483647 w 190"/>
                <a:gd name="T15" fmla="*/ 2147483647 h 193"/>
                <a:gd name="T16" fmla="*/ 2147483647 w 190"/>
                <a:gd name="T17" fmla="*/ 2147483647 h 193"/>
                <a:gd name="T18" fmla="*/ 2147483647 w 190"/>
                <a:gd name="T19" fmla="*/ 2147483647 h 193"/>
                <a:gd name="T20" fmla="*/ 2147483647 w 190"/>
                <a:gd name="T21" fmla="*/ 2147483647 h 193"/>
                <a:gd name="T22" fmla="*/ 2147483647 w 190"/>
                <a:gd name="T23" fmla="*/ 2147483647 h 193"/>
                <a:gd name="T24" fmla="*/ 2147483647 w 190"/>
                <a:gd name="T25" fmla="*/ 2147483647 h 193"/>
                <a:gd name="T26" fmla="*/ 2147483647 w 190"/>
                <a:gd name="T27" fmla="*/ 2147483647 h 193"/>
                <a:gd name="T28" fmla="*/ 2147483647 w 190"/>
                <a:gd name="T29" fmla="*/ 2147483647 h 193"/>
                <a:gd name="T30" fmla="*/ 2147483647 w 190"/>
                <a:gd name="T31" fmla="*/ 2147483647 h 193"/>
                <a:gd name="T32" fmla="*/ 2147483647 w 190"/>
                <a:gd name="T33" fmla="*/ 2147483647 h 193"/>
                <a:gd name="T34" fmla="*/ 2147483647 w 190"/>
                <a:gd name="T35" fmla="*/ 2147483647 h 193"/>
                <a:gd name="T36" fmla="*/ 2147483647 w 190"/>
                <a:gd name="T37" fmla="*/ 2147483647 h 193"/>
                <a:gd name="T38" fmla="*/ 2147483647 w 190"/>
                <a:gd name="T39" fmla="*/ 2147483647 h 193"/>
                <a:gd name="T40" fmla="*/ 2147483647 w 190"/>
                <a:gd name="T41" fmla="*/ 2147483647 h 193"/>
                <a:gd name="T42" fmla="*/ 2147483647 w 190"/>
                <a:gd name="T43" fmla="*/ 2147483647 h 193"/>
                <a:gd name="T44" fmla="*/ 2147483647 w 190"/>
                <a:gd name="T45" fmla="*/ 2147483647 h 193"/>
                <a:gd name="T46" fmla="*/ 2147483647 w 190"/>
                <a:gd name="T47" fmla="*/ 2147483647 h 193"/>
                <a:gd name="T48" fmla="*/ 2147483647 w 190"/>
                <a:gd name="T49" fmla="*/ 2147483647 h 193"/>
                <a:gd name="T50" fmla="*/ 2147483647 w 190"/>
                <a:gd name="T51" fmla="*/ 2147483647 h 193"/>
                <a:gd name="T52" fmla="*/ 2147483647 w 190"/>
                <a:gd name="T53" fmla="*/ 2147483647 h 193"/>
                <a:gd name="T54" fmla="*/ 2147483647 w 190"/>
                <a:gd name="T55" fmla="*/ 2147483647 h 193"/>
                <a:gd name="T56" fmla="*/ 2147483647 w 190"/>
                <a:gd name="T57" fmla="*/ 2147483647 h 193"/>
                <a:gd name="T58" fmla="*/ 2147483647 w 190"/>
                <a:gd name="T59" fmla="*/ 2147483647 h 193"/>
                <a:gd name="T60" fmla="*/ 2147483647 w 190"/>
                <a:gd name="T61" fmla="*/ 2147483647 h 193"/>
                <a:gd name="T62" fmla="*/ 2147483647 w 190"/>
                <a:gd name="T63" fmla="*/ 2147483647 h 193"/>
                <a:gd name="T64" fmla="*/ 2147483647 w 190"/>
                <a:gd name="T65" fmla="*/ 2147483647 h 193"/>
                <a:gd name="T66" fmla="*/ 2147483647 w 190"/>
                <a:gd name="T67" fmla="*/ 2147483647 h 193"/>
                <a:gd name="T68" fmla="*/ 2147483647 w 190"/>
                <a:gd name="T69" fmla="*/ 2147483647 h 193"/>
                <a:gd name="T70" fmla="*/ 2147483647 w 190"/>
                <a:gd name="T71" fmla="*/ 0 h 193"/>
                <a:gd name="T72" fmla="*/ 2147483647 w 190"/>
                <a:gd name="T73" fmla="*/ 2147483647 h 193"/>
                <a:gd name="T74" fmla="*/ 2147483647 w 190"/>
                <a:gd name="T75" fmla="*/ 2147483647 h 193"/>
                <a:gd name="T76" fmla="*/ 2147483647 w 190"/>
                <a:gd name="T77" fmla="*/ 2147483647 h 193"/>
                <a:gd name="T78" fmla="*/ 2147483647 w 190"/>
                <a:gd name="T79" fmla="*/ 2147483647 h 193"/>
                <a:gd name="T80" fmla="*/ 2147483647 w 190"/>
                <a:gd name="T81" fmla="*/ 2147483647 h 193"/>
                <a:gd name="T82" fmla="*/ 2147483647 w 190"/>
                <a:gd name="T83" fmla="*/ 2147483647 h 193"/>
                <a:gd name="T84" fmla="*/ 2147483647 w 190"/>
                <a:gd name="T85" fmla="*/ 2147483647 h 193"/>
                <a:gd name="T86" fmla="*/ 2147483647 w 190"/>
                <a:gd name="T87" fmla="*/ 2147483647 h 193"/>
                <a:gd name="T88" fmla="*/ 2147483647 w 190"/>
                <a:gd name="T89" fmla="*/ 2147483647 h 193"/>
                <a:gd name="T90" fmla="*/ 2147483647 w 190"/>
                <a:gd name="T91" fmla="*/ 2147483647 h 193"/>
                <a:gd name="T92" fmla="*/ 2147483647 w 190"/>
                <a:gd name="T93" fmla="*/ 2147483647 h 193"/>
                <a:gd name="T94" fmla="*/ 2147483647 w 190"/>
                <a:gd name="T95" fmla="*/ 2147483647 h 19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0"/>
                <a:gd name="T145" fmla="*/ 0 h 193"/>
                <a:gd name="T146" fmla="*/ 190 w 190"/>
                <a:gd name="T147" fmla="*/ 193 h 19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0" h="193">
                  <a:moveTo>
                    <a:pt x="142" y="84"/>
                  </a:moveTo>
                  <a:lnTo>
                    <a:pt x="142" y="90"/>
                  </a:lnTo>
                  <a:lnTo>
                    <a:pt x="149" y="90"/>
                  </a:lnTo>
                  <a:lnTo>
                    <a:pt x="149" y="96"/>
                  </a:lnTo>
                  <a:lnTo>
                    <a:pt x="149" y="102"/>
                  </a:lnTo>
                  <a:lnTo>
                    <a:pt x="149" y="108"/>
                  </a:lnTo>
                  <a:lnTo>
                    <a:pt x="155" y="108"/>
                  </a:lnTo>
                  <a:lnTo>
                    <a:pt x="169" y="108"/>
                  </a:lnTo>
                  <a:lnTo>
                    <a:pt x="176" y="114"/>
                  </a:lnTo>
                  <a:lnTo>
                    <a:pt x="182" y="114"/>
                  </a:lnTo>
                  <a:lnTo>
                    <a:pt x="189" y="108"/>
                  </a:lnTo>
                  <a:lnTo>
                    <a:pt x="189" y="114"/>
                  </a:lnTo>
                  <a:lnTo>
                    <a:pt x="189" y="108"/>
                  </a:lnTo>
                  <a:lnTo>
                    <a:pt x="189" y="114"/>
                  </a:lnTo>
                  <a:lnTo>
                    <a:pt x="182" y="120"/>
                  </a:lnTo>
                  <a:lnTo>
                    <a:pt x="189" y="120"/>
                  </a:lnTo>
                  <a:lnTo>
                    <a:pt x="189" y="126"/>
                  </a:lnTo>
                  <a:lnTo>
                    <a:pt x="182" y="126"/>
                  </a:lnTo>
                  <a:lnTo>
                    <a:pt x="176" y="132"/>
                  </a:lnTo>
                  <a:lnTo>
                    <a:pt x="169" y="132"/>
                  </a:lnTo>
                  <a:lnTo>
                    <a:pt x="162" y="138"/>
                  </a:lnTo>
                  <a:lnTo>
                    <a:pt x="162" y="132"/>
                  </a:lnTo>
                  <a:lnTo>
                    <a:pt x="162" y="138"/>
                  </a:lnTo>
                  <a:lnTo>
                    <a:pt x="155" y="138"/>
                  </a:lnTo>
                  <a:lnTo>
                    <a:pt x="155" y="144"/>
                  </a:lnTo>
                  <a:lnTo>
                    <a:pt x="142" y="150"/>
                  </a:lnTo>
                  <a:lnTo>
                    <a:pt x="142" y="156"/>
                  </a:lnTo>
                  <a:lnTo>
                    <a:pt x="135" y="156"/>
                  </a:lnTo>
                  <a:lnTo>
                    <a:pt x="135" y="162"/>
                  </a:lnTo>
                  <a:lnTo>
                    <a:pt x="135" y="168"/>
                  </a:lnTo>
                  <a:lnTo>
                    <a:pt x="142" y="168"/>
                  </a:lnTo>
                  <a:lnTo>
                    <a:pt x="142" y="180"/>
                  </a:lnTo>
                  <a:lnTo>
                    <a:pt x="135" y="186"/>
                  </a:lnTo>
                  <a:lnTo>
                    <a:pt x="102" y="186"/>
                  </a:lnTo>
                  <a:lnTo>
                    <a:pt x="74" y="192"/>
                  </a:lnTo>
                  <a:lnTo>
                    <a:pt x="67" y="192"/>
                  </a:lnTo>
                  <a:lnTo>
                    <a:pt x="67" y="186"/>
                  </a:lnTo>
                  <a:lnTo>
                    <a:pt x="60" y="174"/>
                  </a:lnTo>
                  <a:lnTo>
                    <a:pt x="47" y="162"/>
                  </a:lnTo>
                  <a:lnTo>
                    <a:pt x="33" y="162"/>
                  </a:lnTo>
                  <a:lnTo>
                    <a:pt x="13" y="150"/>
                  </a:lnTo>
                  <a:lnTo>
                    <a:pt x="13" y="144"/>
                  </a:lnTo>
                  <a:lnTo>
                    <a:pt x="13" y="138"/>
                  </a:lnTo>
                  <a:lnTo>
                    <a:pt x="6" y="126"/>
                  </a:lnTo>
                  <a:lnTo>
                    <a:pt x="0" y="120"/>
                  </a:lnTo>
                  <a:lnTo>
                    <a:pt x="6" y="114"/>
                  </a:lnTo>
                  <a:lnTo>
                    <a:pt x="6" y="120"/>
                  </a:lnTo>
                  <a:lnTo>
                    <a:pt x="13" y="114"/>
                  </a:lnTo>
                  <a:lnTo>
                    <a:pt x="13" y="108"/>
                  </a:lnTo>
                  <a:lnTo>
                    <a:pt x="20" y="96"/>
                  </a:lnTo>
                  <a:lnTo>
                    <a:pt x="13" y="90"/>
                  </a:lnTo>
                  <a:lnTo>
                    <a:pt x="13" y="78"/>
                  </a:lnTo>
                  <a:lnTo>
                    <a:pt x="20" y="78"/>
                  </a:lnTo>
                  <a:lnTo>
                    <a:pt x="20" y="66"/>
                  </a:lnTo>
                  <a:lnTo>
                    <a:pt x="20" y="60"/>
                  </a:lnTo>
                  <a:lnTo>
                    <a:pt x="20" y="54"/>
                  </a:lnTo>
                  <a:lnTo>
                    <a:pt x="27" y="54"/>
                  </a:lnTo>
                  <a:lnTo>
                    <a:pt x="20" y="54"/>
                  </a:lnTo>
                  <a:lnTo>
                    <a:pt x="27" y="54"/>
                  </a:lnTo>
                  <a:lnTo>
                    <a:pt x="27" y="48"/>
                  </a:lnTo>
                  <a:lnTo>
                    <a:pt x="40" y="36"/>
                  </a:lnTo>
                  <a:lnTo>
                    <a:pt x="47" y="36"/>
                  </a:lnTo>
                  <a:lnTo>
                    <a:pt x="60" y="36"/>
                  </a:lnTo>
                  <a:lnTo>
                    <a:pt x="60" y="30"/>
                  </a:lnTo>
                  <a:lnTo>
                    <a:pt x="67" y="24"/>
                  </a:lnTo>
                  <a:lnTo>
                    <a:pt x="60" y="24"/>
                  </a:lnTo>
                  <a:lnTo>
                    <a:pt x="67" y="24"/>
                  </a:lnTo>
                  <a:lnTo>
                    <a:pt x="74" y="24"/>
                  </a:lnTo>
                  <a:lnTo>
                    <a:pt x="80" y="24"/>
                  </a:lnTo>
                  <a:lnTo>
                    <a:pt x="88" y="12"/>
                  </a:lnTo>
                  <a:lnTo>
                    <a:pt x="80" y="0"/>
                  </a:lnTo>
                  <a:lnTo>
                    <a:pt x="95" y="0"/>
                  </a:lnTo>
                  <a:lnTo>
                    <a:pt x="95" y="12"/>
                  </a:lnTo>
                  <a:lnTo>
                    <a:pt x="102" y="12"/>
                  </a:lnTo>
                  <a:lnTo>
                    <a:pt x="102" y="18"/>
                  </a:lnTo>
                  <a:lnTo>
                    <a:pt x="102" y="24"/>
                  </a:lnTo>
                  <a:lnTo>
                    <a:pt x="108" y="30"/>
                  </a:lnTo>
                  <a:lnTo>
                    <a:pt x="115" y="36"/>
                  </a:lnTo>
                  <a:lnTo>
                    <a:pt x="122" y="42"/>
                  </a:lnTo>
                  <a:lnTo>
                    <a:pt x="122" y="36"/>
                  </a:lnTo>
                  <a:lnTo>
                    <a:pt x="129" y="48"/>
                  </a:lnTo>
                  <a:lnTo>
                    <a:pt x="135" y="48"/>
                  </a:lnTo>
                  <a:lnTo>
                    <a:pt x="155" y="42"/>
                  </a:lnTo>
                  <a:lnTo>
                    <a:pt x="155" y="48"/>
                  </a:lnTo>
                  <a:lnTo>
                    <a:pt x="162" y="54"/>
                  </a:lnTo>
                  <a:lnTo>
                    <a:pt x="162" y="60"/>
                  </a:lnTo>
                  <a:lnTo>
                    <a:pt x="169" y="60"/>
                  </a:lnTo>
                  <a:lnTo>
                    <a:pt x="169" y="66"/>
                  </a:lnTo>
                  <a:lnTo>
                    <a:pt x="169" y="60"/>
                  </a:lnTo>
                  <a:lnTo>
                    <a:pt x="176" y="66"/>
                  </a:lnTo>
                  <a:lnTo>
                    <a:pt x="176" y="72"/>
                  </a:lnTo>
                  <a:lnTo>
                    <a:pt x="176" y="78"/>
                  </a:lnTo>
                  <a:lnTo>
                    <a:pt x="169" y="84"/>
                  </a:lnTo>
                  <a:lnTo>
                    <a:pt x="162" y="84"/>
                  </a:lnTo>
                  <a:lnTo>
                    <a:pt x="149" y="84"/>
                  </a:lnTo>
                  <a:lnTo>
                    <a:pt x="142" y="84"/>
                  </a:lnTo>
                </a:path>
              </a:pathLst>
            </a:custGeom>
            <a:solidFill>
              <a:srgbClr val="FFFF00"/>
            </a:solid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432" name="Freeform 94"/>
            <p:cNvSpPr>
              <a:spLocks/>
            </p:cNvSpPr>
            <p:nvPr/>
          </p:nvSpPr>
          <p:spPr bwMode="auto">
            <a:xfrm>
              <a:off x="5196464" y="1330629"/>
              <a:ext cx="581109" cy="429082"/>
            </a:xfrm>
            <a:custGeom>
              <a:avLst/>
              <a:gdLst>
                <a:gd name="T0" fmla="*/ 2147483647 w 365"/>
                <a:gd name="T1" fmla="*/ 2147483647 h 271"/>
                <a:gd name="T2" fmla="*/ 2147483647 w 365"/>
                <a:gd name="T3" fmla="*/ 2147483647 h 271"/>
                <a:gd name="T4" fmla="*/ 2147483647 w 365"/>
                <a:gd name="T5" fmla="*/ 2147483647 h 271"/>
                <a:gd name="T6" fmla="*/ 2147483647 w 365"/>
                <a:gd name="T7" fmla="*/ 2147483647 h 271"/>
                <a:gd name="T8" fmla="*/ 2147483647 w 365"/>
                <a:gd name="T9" fmla="*/ 2147483647 h 271"/>
                <a:gd name="T10" fmla="*/ 2147483647 w 365"/>
                <a:gd name="T11" fmla="*/ 2147483647 h 271"/>
                <a:gd name="T12" fmla="*/ 2147483647 w 365"/>
                <a:gd name="T13" fmla="*/ 2147483647 h 271"/>
                <a:gd name="T14" fmla="*/ 2147483647 w 365"/>
                <a:gd name="T15" fmla="*/ 2147483647 h 271"/>
                <a:gd name="T16" fmla="*/ 2147483647 w 365"/>
                <a:gd name="T17" fmla="*/ 2147483647 h 271"/>
                <a:gd name="T18" fmla="*/ 2147483647 w 365"/>
                <a:gd name="T19" fmla="*/ 2147483647 h 271"/>
                <a:gd name="T20" fmla="*/ 2147483647 w 365"/>
                <a:gd name="T21" fmla="*/ 2147483647 h 271"/>
                <a:gd name="T22" fmla="*/ 2147483647 w 365"/>
                <a:gd name="T23" fmla="*/ 2147483647 h 271"/>
                <a:gd name="T24" fmla="*/ 2147483647 w 365"/>
                <a:gd name="T25" fmla="*/ 2147483647 h 271"/>
                <a:gd name="T26" fmla="*/ 2147483647 w 365"/>
                <a:gd name="T27" fmla="*/ 2147483647 h 271"/>
                <a:gd name="T28" fmla="*/ 2147483647 w 365"/>
                <a:gd name="T29" fmla="*/ 2147483647 h 271"/>
                <a:gd name="T30" fmla="*/ 2147483647 w 365"/>
                <a:gd name="T31" fmla="*/ 2147483647 h 271"/>
                <a:gd name="T32" fmla="*/ 2147483647 w 365"/>
                <a:gd name="T33" fmla="*/ 2147483647 h 271"/>
                <a:gd name="T34" fmla="*/ 2147483647 w 365"/>
                <a:gd name="T35" fmla="*/ 2147483647 h 271"/>
                <a:gd name="T36" fmla="*/ 2147483647 w 365"/>
                <a:gd name="T37" fmla="*/ 2147483647 h 271"/>
                <a:gd name="T38" fmla="*/ 2147483647 w 365"/>
                <a:gd name="T39" fmla="*/ 2147483647 h 271"/>
                <a:gd name="T40" fmla="*/ 2147483647 w 365"/>
                <a:gd name="T41" fmla="*/ 2147483647 h 271"/>
                <a:gd name="T42" fmla="*/ 2147483647 w 365"/>
                <a:gd name="T43" fmla="*/ 2147483647 h 271"/>
                <a:gd name="T44" fmla="*/ 2147483647 w 365"/>
                <a:gd name="T45" fmla="*/ 2147483647 h 271"/>
                <a:gd name="T46" fmla="*/ 2147483647 w 365"/>
                <a:gd name="T47" fmla="*/ 2147483647 h 271"/>
                <a:gd name="T48" fmla="*/ 2147483647 w 365"/>
                <a:gd name="T49" fmla="*/ 2147483647 h 271"/>
                <a:gd name="T50" fmla="*/ 2147483647 w 365"/>
                <a:gd name="T51" fmla="*/ 2147483647 h 271"/>
                <a:gd name="T52" fmla="*/ 2147483647 w 365"/>
                <a:gd name="T53" fmla="*/ 2147483647 h 271"/>
                <a:gd name="T54" fmla="*/ 2147483647 w 365"/>
                <a:gd name="T55" fmla="*/ 2147483647 h 271"/>
                <a:gd name="T56" fmla="*/ 2147483647 w 365"/>
                <a:gd name="T57" fmla="*/ 2147483647 h 271"/>
                <a:gd name="T58" fmla="*/ 2147483647 w 365"/>
                <a:gd name="T59" fmla="*/ 2147483647 h 271"/>
                <a:gd name="T60" fmla="*/ 2147483647 w 365"/>
                <a:gd name="T61" fmla="*/ 2147483647 h 271"/>
                <a:gd name="T62" fmla="*/ 2147483647 w 365"/>
                <a:gd name="T63" fmla="*/ 2147483647 h 271"/>
                <a:gd name="T64" fmla="*/ 2147483647 w 365"/>
                <a:gd name="T65" fmla="*/ 2147483647 h 271"/>
                <a:gd name="T66" fmla="*/ 2147483647 w 365"/>
                <a:gd name="T67" fmla="*/ 2147483647 h 271"/>
                <a:gd name="T68" fmla="*/ 2147483647 w 365"/>
                <a:gd name="T69" fmla="*/ 2147483647 h 271"/>
                <a:gd name="T70" fmla="*/ 2147483647 w 365"/>
                <a:gd name="T71" fmla="*/ 2147483647 h 271"/>
                <a:gd name="T72" fmla="*/ 2147483647 w 365"/>
                <a:gd name="T73" fmla="*/ 2147483647 h 271"/>
                <a:gd name="T74" fmla="*/ 2147483647 w 365"/>
                <a:gd name="T75" fmla="*/ 2147483647 h 271"/>
                <a:gd name="T76" fmla="*/ 2147483647 w 365"/>
                <a:gd name="T77" fmla="*/ 2147483647 h 271"/>
                <a:gd name="T78" fmla="*/ 2147483647 w 365"/>
                <a:gd name="T79" fmla="*/ 2147483647 h 271"/>
                <a:gd name="T80" fmla="*/ 2147483647 w 365"/>
                <a:gd name="T81" fmla="*/ 2147483647 h 271"/>
                <a:gd name="T82" fmla="*/ 2147483647 w 365"/>
                <a:gd name="T83" fmla="*/ 2147483647 h 271"/>
                <a:gd name="T84" fmla="*/ 2147483647 w 365"/>
                <a:gd name="T85" fmla="*/ 2147483647 h 271"/>
                <a:gd name="T86" fmla="*/ 2147483647 w 365"/>
                <a:gd name="T87" fmla="*/ 2147483647 h 271"/>
                <a:gd name="T88" fmla="*/ 2147483647 w 365"/>
                <a:gd name="T89" fmla="*/ 2147483647 h 271"/>
                <a:gd name="T90" fmla="*/ 2147483647 w 365"/>
                <a:gd name="T91" fmla="*/ 2147483647 h 271"/>
                <a:gd name="T92" fmla="*/ 2147483647 w 365"/>
                <a:gd name="T93" fmla="*/ 2147483647 h 271"/>
                <a:gd name="T94" fmla="*/ 2147483647 w 365"/>
                <a:gd name="T95" fmla="*/ 2147483647 h 271"/>
                <a:gd name="T96" fmla="*/ 2147483647 w 365"/>
                <a:gd name="T97" fmla="*/ 2147483647 h 271"/>
                <a:gd name="T98" fmla="*/ 2147483647 w 365"/>
                <a:gd name="T99" fmla="*/ 2147483647 h 271"/>
                <a:gd name="T100" fmla="*/ 2147483647 w 365"/>
                <a:gd name="T101" fmla="*/ 2147483647 h 271"/>
                <a:gd name="T102" fmla="*/ 2147483647 w 365"/>
                <a:gd name="T103" fmla="*/ 2147483647 h 271"/>
                <a:gd name="T104" fmla="*/ 2147483647 w 365"/>
                <a:gd name="T105" fmla="*/ 2147483647 h 27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5"/>
                <a:gd name="T160" fmla="*/ 0 h 271"/>
                <a:gd name="T161" fmla="*/ 365 w 365"/>
                <a:gd name="T162" fmla="*/ 271 h 27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5" h="271">
                  <a:moveTo>
                    <a:pt x="169" y="258"/>
                  </a:moveTo>
                  <a:lnTo>
                    <a:pt x="169" y="264"/>
                  </a:lnTo>
                  <a:lnTo>
                    <a:pt x="162" y="264"/>
                  </a:lnTo>
                  <a:lnTo>
                    <a:pt x="148" y="258"/>
                  </a:lnTo>
                  <a:lnTo>
                    <a:pt x="148" y="264"/>
                  </a:lnTo>
                  <a:lnTo>
                    <a:pt x="142" y="264"/>
                  </a:lnTo>
                  <a:lnTo>
                    <a:pt x="142" y="258"/>
                  </a:lnTo>
                  <a:lnTo>
                    <a:pt x="135" y="264"/>
                  </a:lnTo>
                  <a:lnTo>
                    <a:pt x="128" y="270"/>
                  </a:lnTo>
                  <a:lnTo>
                    <a:pt x="128" y="264"/>
                  </a:lnTo>
                  <a:lnTo>
                    <a:pt x="128" y="270"/>
                  </a:lnTo>
                  <a:lnTo>
                    <a:pt x="121" y="270"/>
                  </a:lnTo>
                  <a:lnTo>
                    <a:pt x="115" y="270"/>
                  </a:lnTo>
                  <a:lnTo>
                    <a:pt x="115" y="264"/>
                  </a:lnTo>
                  <a:lnTo>
                    <a:pt x="101" y="258"/>
                  </a:lnTo>
                  <a:lnTo>
                    <a:pt x="94" y="258"/>
                  </a:lnTo>
                  <a:lnTo>
                    <a:pt x="101" y="246"/>
                  </a:lnTo>
                  <a:lnTo>
                    <a:pt x="108" y="240"/>
                  </a:lnTo>
                  <a:lnTo>
                    <a:pt x="101" y="234"/>
                  </a:lnTo>
                  <a:lnTo>
                    <a:pt x="108" y="234"/>
                  </a:lnTo>
                  <a:lnTo>
                    <a:pt x="108" y="228"/>
                  </a:lnTo>
                  <a:lnTo>
                    <a:pt x="94" y="222"/>
                  </a:lnTo>
                  <a:lnTo>
                    <a:pt x="81" y="222"/>
                  </a:lnTo>
                  <a:lnTo>
                    <a:pt x="74" y="222"/>
                  </a:lnTo>
                  <a:lnTo>
                    <a:pt x="67" y="222"/>
                  </a:lnTo>
                  <a:lnTo>
                    <a:pt x="61" y="222"/>
                  </a:lnTo>
                  <a:lnTo>
                    <a:pt x="54" y="222"/>
                  </a:lnTo>
                  <a:lnTo>
                    <a:pt x="47" y="228"/>
                  </a:lnTo>
                  <a:lnTo>
                    <a:pt x="47" y="234"/>
                  </a:lnTo>
                  <a:lnTo>
                    <a:pt x="34" y="234"/>
                  </a:lnTo>
                  <a:lnTo>
                    <a:pt x="34" y="240"/>
                  </a:lnTo>
                  <a:lnTo>
                    <a:pt x="20" y="240"/>
                  </a:lnTo>
                  <a:lnTo>
                    <a:pt x="20" y="234"/>
                  </a:lnTo>
                  <a:lnTo>
                    <a:pt x="20" y="228"/>
                  </a:lnTo>
                  <a:lnTo>
                    <a:pt x="13" y="228"/>
                  </a:lnTo>
                  <a:lnTo>
                    <a:pt x="13" y="210"/>
                  </a:lnTo>
                  <a:lnTo>
                    <a:pt x="7" y="210"/>
                  </a:lnTo>
                  <a:lnTo>
                    <a:pt x="13" y="204"/>
                  </a:lnTo>
                  <a:lnTo>
                    <a:pt x="13" y="198"/>
                  </a:lnTo>
                  <a:lnTo>
                    <a:pt x="7" y="192"/>
                  </a:lnTo>
                  <a:lnTo>
                    <a:pt x="7" y="180"/>
                  </a:lnTo>
                  <a:lnTo>
                    <a:pt x="0" y="180"/>
                  </a:lnTo>
                  <a:lnTo>
                    <a:pt x="0" y="174"/>
                  </a:lnTo>
                  <a:lnTo>
                    <a:pt x="7" y="168"/>
                  </a:lnTo>
                  <a:lnTo>
                    <a:pt x="7" y="162"/>
                  </a:lnTo>
                  <a:lnTo>
                    <a:pt x="7" y="156"/>
                  </a:lnTo>
                  <a:lnTo>
                    <a:pt x="13" y="150"/>
                  </a:lnTo>
                  <a:lnTo>
                    <a:pt x="20" y="144"/>
                  </a:lnTo>
                  <a:lnTo>
                    <a:pt x="20" y="126"/>
                  </a:lnTo>
                  <a:lnTo>
                    <a:pt x="27" y="120"/>
                  </a:lnTo>
                  <a:lnTo>
                    <a:pt x="20" y="114"/>
                  </a:lnTo>
                  <a:lnTo>
                    <a:pt x="27" y="102"/>
                  </a:lnTo>
                  <a:lnTo>
                    <a:pt x="27" y="96"/>
                  </a:lnTo>
                  <a:lnTo>
                    <a:pt x="27" y="90"/>
                  </a:lnTo>
                  <a:lnTo>
                    <a:pt x="20" y="84"/>
                  </a:lnTo>
                  <a:lnTo>
                    <a:pt x="27" y="78"/>
                  </a:lnTo>
                  <a:lnTo>
                    <a:pt x="27" y="72"/>
                  </a:lnTo>
                  <a:lnTo>
                    <a:pt x="13" y="66"/>
                  </a:lnTo>
                  <a:lnTo>
                    <a:pt x="13" y="60"/>
                  </a:lnTo>
                  <a:lnTo>
                    <a:pt x="20" y="60"/>
                  </a:lnTo>
                  <a:lnTo>
                    <a:pt x="27" y="54"/>
                  </a:lnTo>
                  <a:lnTo>
                    <a:pt x="34" y="54"/>
                  </a:lnTo>
                  <a:lnTo>
                    <a:pt x="40" y="48"/>
                  </a:lnTo>
                  <a:lnTo>
                    <a:pt x="34" y="42"/>
                  </a:lnTo>
                  <a:lnTo>
                    <a:pt x="34" y="30"/>
                  </a:lnTo>
                  <a:lnTo>
                    <a:pt x="40" y="30"/>
                  </a:lnTo>
                  <a:lnTo>
                    <a:pt x="47" y="30"/>
                  </a:lnTo>
                  <a:lnTo>
                    <a:pt x="54" y="30"/>
                  </a:lnTo>
                  <a:lnTo>
                    <a:pt x="61" y="24"/>
                  </a:lnTo>
                  <a:lnTo>
                    <a:pt x="67" y="18"/>
                  </a:lnTo>
                  <a:lnTo>
                    <a:pt x="74" y="18"/>
                  </a:lnTo>
                  <a:lnTo>
                    <a:pt x="81" y="36"/>
                  </a:lnTo>
                  <a:lnTo>
                    <a:pt x="94" y="36"/>
                  </a:lnTo>
                  <a:lnTo>
                    <a:pt x="101" y="30"/>
                  </a:lnTo>
                  <a:lnTo>
                    <a:pt x="108" y="30"/>
                  </a:lnTo>
                  <a:lnTo>
                    <a:pt x="115" y="30"/>
                  </a:lnTo>
                  <a:lnTo>
                    <a:pt x="115" y="24"/>
                  </a:lnTo>
                  <a:lnTo>
                    <a:pt x="121" y="24"/>
                  </a:lnTo>
                  <a:lnTo>
                    <a:pt x="121" y="18"/>
                  </a:lnTo>
                  <a:lnTo>
                    <a:pt x="135" y="30"/>
                  </a:lnTo>
                  <a:lnTo>
                    <a:pt x="142" y="30"/>
                  </a:lnTo>
                  <a:lnTo>
                    <a:pt x="148" y="36"/>
                  </a:lnTo>
                  <a:lnTo>
                    <a:pt x="142" y="12"/>
                  </a:lnTo>
                  <a:lnTo>
                    <a:pt x="135" y="12"/>
                  </a:lnTo>
                  <a:lnTo>
                    <a:pt x="142" y="6"/>
                  </a:lnTo>
                  <a:lnTo>
                    <a:pt x="148" y="6"/>
                  </a:lnTo>
                  <a:lnTo>
                    <a:pt x="148" y="12"/>
                  </a:lnTo>
                  <a:lnTo>
                    <a:pt x="155" y="18"/>
                  </a:lnTo>
                  <a:lnTo>
                    <a:pt x="162" y="18"/>
                  </a:lnTo>
                  <a:lnTo>
                    <a:pt x="169" y="18"/>
                  </a:lnTo>
                  <a:lnTo>
                    <a:pt x="175" y="12"/>
                  </a:lnTo>
                  <a:lnTo>
                    <a:pt x="182" y="18"/>
                  </a:lnTo>
                  <a:lnTo>
                    <a:pt x="182" y="24"/>
                  </a:lnTo>
                  <a:lnTo>
                    <a:pt x="182" y="30"/>
                  </a:lnTo>
                  <a:lnTo>
                    <a:pt x="182" y="36"/>
                  </a:lnTo>
                  <a:lnTo>
                    <a:pt x="182" y="48"/>
                  </a:lnTo>
                  <a:lnTo>
                    <a:pt x="182" y="54"/>
                  </a:lnTo>
                  <a:lnTo>
                    <a:pt x="175" y="54"/>
                  </a:lnTo>
                  <a:lnTo>
                    <a:pt x="175" y="60"/>
                  </a:lnTo>
                  <a:lnTo>
                    <a:pt x="182" y="60"/>
                  </a:lnTo>
                  <a:lnTo>
                    <a:pt x="175" y="72"/>
                  </a:lnTo>
                  <a:lnTo>
                    <a:pt x="169" y="78"/>
                  </a:lnTo>
                  <a:lnTo>
                    <a:pt x="162" y="78"/>
                  </a:lnTo>
                  <a:lnTo>
                    <a:pt x="169" y="84"/>
                  </a:lnTo>
                  <a:lnTo>
                    <a:pt x="175" y="90"/>
                  </a:lnTo>
                  <a:lnTo>
                    <a:pt x="182" y="90"/>
                  </a:lnTo>
                  <a:lnTo>
                    <a:pt x="175" y="90"/>
                  </a:lnTo>
                  <a:lnTo>
                    <a:pt x="175" y="96"/>
                  </a:lnTo>
                  <a:lnTo>
                    <a:pt x="182" y="102"/>
                  </a:lnTo>
                  <a:lnTo>
                    <a:pt x="189" y="96"/>
                  </a:lnTo>
                  <a:lnTo>
                    <a:pt x="195" y="90"/>
                  </a:lnTo>
                  <a:lnTo>
                    <a:pt x="202" y="84"/>
                  </a:lnTo>
                  <a:lnTo>
                    <a:pt x="202" y="90"/>
                  </a:lnTo>
                  <a:lnTo>
                    <a:pt x="202" y="84"/>
                  </a:lnTo>
                  <a:lnTo>
                    <a:pt x="209" y="78"/>
                  </a:lnTo>
                  <a:lnTo>
                    <a:pt x="216" y="78"/>
                  </a:lnTo>
                  <a:lnTo>
                    <a:pt x="216" y="84"/>
                  </a:lnTo>
                  <a:lnTo>
                    <a:pt x="222" y="84"/>
                  </a:lnTo>
                  <a:lnTo>
                    <a:pt x="229" y="84"/>
                  </a:lnTo>
                  <a:lnTo>
                    <a:pt x="222" y="78"/>
                  </a:lnTo>
                  <a:lnTo>
                    <a:pt x="216" y="78"/>
                  </a:lnTo>
                  <a:lnTo>
                    <a:pt x="222" y="72"/>
                  </a:lnTo>
                  <a:lnTo>
                    <a:pt x="229" y="72"/>
                  </a:lnTo>
                  <a:lnTo>
                    <a:pt x="229" y="66"/>
                  </a:lnTo>
                  <a:lnTo>
                    <a:pt x="236" y="66"/>
                  </a:lnTo>
                  <a:lnTo>
                    <a:pt x="243" y="60"/>
                  </a:lnTo>
                  <a:lnTo>
                    <a:pt x="243" y="54"/>
                  </a:lnTo>
                  <a:lnTo>
                    <a:pt x="256" y="54"/>
                  </a:lnTo>
                  <a:lnTo>
                    <a:pt x="263" y="60"/>
                  </a:lnTo>
                  <a:lnTo>
                    <a:pt x="263" y="48"/>
                  </a:lnTo>
                  <a:lnTo>
                    <a:pt x="276" y="48"/>
                  </a:lnTo>
                  <a:lnTo>
                    <a:pt x="276" y="30"/>
                  </a:lnTo>
                  <a:lnTo>
                    <a:pt x="283" y="18"/>
                  </a:lnTo>
                  <a:lnTo>
                    <a:pt x="283" y="12"/>
                  </a:lnTo>
                  <a:lnTo>
                    <a:pt x="297" y="6"/>
                  </a:lnTo>
                  <a:lnTo>
                    <a:pt x="303" y="6"/>
                  </a:lnTo>
                  <a:lnTo>
                    <a:pt x="310" y="6"/>
                  </a:lnTo>
                  <a:lnTo>
                    <a:pt x="317" y="6"/>
                  </a:lnTo>
                  <a:lnTo>
                    <a:pt x="324" y="0"/>
                  </a:lnTo>
                  <a:lnTo>
                    <a:pt x="330" y="6"/>
                  </a:lnTo>
                  <a:lnTo>
                    <a:pt x="324" y="6"/>
                  </a:lnTo>
                  <a:lnTo>
                    <a:pt x="324" y="18"/>
                  </a:lnTo>
                  <a:lnTo>
                    <a:pt x="337" y="18"/>
                  </a:lnTo>
                  <a:lnTo>
                    <a:pt x="344" y="18"/>
                  </a:lnTo>
                  <a:lnTo>
                    <a:pt x="344" y="24"/>
                  </a:lnTo>
                  <a:lnTo>
                    <a:pt x="337" y="30"/>
                  </a:lnTo>
                  <a:lnTo>
                    <a:pt x="330" y="36"/>
                  </a:lnTo>
                  <a:lnTo>
                    <a:pt x="330" y="48"/>
                  </a:lnTo>
                  <a:lnTo>
                    <a:pt x="324" y="48"/>
                  </a:lnTo>
                  <a:lnTo>
                    <a:pt x="317" y="54"/>
                  </a:lnTo>
                  <a:lnTo>
                    <a:pt x="324" y="60"/>
                  </a:lnTo>
                  <a:lnTo>
                    <a:pt x="330" y="66"/>
                  </a:lnTo>
                  <a:lnTo>
                    <a:pt x="337" y="72"/>
                  </a:lnTo>
                  <a:lnTo>
                    <a:pt x="330" y="78"/>
                  </a:lnTo>
                  <a:lnTo>
                    <a:pt x="337" y="78"/>
                  </a:lnTo>
                  <a:lnTo>
                    <a:pt x="344" y="78"/>
                  </a:lnTo>
                  <a:lnTo>
                    <a:pt x="351" y="84"/>
                  </a:lnTo>
                  <a:lnTo>
                    <a:pt x="357" y="84"/>
                  </a:lnTo>
                  <a:lnTo>
                    <a:pt x="351" y="96"/>
                  </a:lnTo>
                  <a:lnTo>
                    <a:pt x="364" y="102"/>
                  </a:lnTo>
                  <a:lnTo>
                    <a:pt x="364" y="108"/>
                  </a:lnTo>
                  <a:lnTo>
                    <a:pt x="357" y="108"/>
                  </a:lnTo>
                  <a:lnTo>
                    <a:pt x="357" y="114"/>
                  </a:lnTo>
                  <a:lnTo>
                    <a:pt x="351" y="120"/>
                  </a:lnTo>
                  <a:lnTo>
                    <a:pt x="351" y="126"/>
                  </a:lnTo>
                  <a:lnTo>
                    <a:pt x="337" y="132"/>
                  </a:lnTo>
                  <a:lnTo>
                    <a:pt x="330" y="132"/>
                  </a:lnTo>
                  <a:lnTo>
                    <a:pt x="324" y="132"/>
                  </a:lnTo>
                  <a:lnTo>
                    <a:pt x="317" y="138"/>
                  </a:lnTo>
                  <a:lnTo>
                    <a:pt x="317" y="132"/>
                  </a:lnTo>
                  <a:lnTo>
                    <a:pt x="310" y="132"/>
                  </a:lnTo>
                  <a:lnTo>
                    <a:pt x="303" y="138"/>
                  </a:lnTo>
                  <a:lnTo>
                    <a:pt x="297" y="138"/>
                  </a:lnTo>
                  <a:lnTo>
                    <a:pt x="303" y="144"/>
                  </a:lnTo>
                  <a:lnTo>
                    <a:pt x="303" y="150"/>
                  </a:lnTo>
                  <a:lnTo>
                    <a:pt x="297" y="156"/>
                  </a:lnTo>
                  <a:lnTo>
                    <a:pt x="297" y="162"/>
                  </a:lnTo>
                  <a:lnTo>
                    <a:pt x="303" y="168"/>
                  </a:lnTo>
                  <a:lnTo>
                    <a:pt x="297" y="168"/>
                  </a:lnTo>
                  <a:lnTo>
                    <a:pt x="303" y="174"/>
                  </a:lnTo>
                  <a:lnTo>
                    <a:pt x="283" y="180"/>
                  </a:lnTo>
                  <a:lnTo>
                    <a:pt x="290" y="174"/>
                  </a:lnTo>
                  <a:lnTo>
                    <a:pt x="276" y="174"/>
                  </a:lnTo>
                  <a:lnTo>
                    <a:pt x="276" y="162"/>
                  </a:lnTo>
                  <a:lnTo>
                    <a:pt x="263" y="162"/>
                  </a:lnTo>
                  <a:lnTo>
                    <a:pt x="256" y="162"/>
                  </a:lnTo>
                  <a:lnTo>
                    <a:pt x="249" y="168"/>
                  </a:lnTo>
                  <a:lnTo>
                    <a:pt x="243" y="174"/>
                  </a:lnTo>
                  <a:lnTo>
                    <a:pt x="222" y="174"/>
                  </a:lnTo>
                  <a:lnTo>
                    <a:pt x="229" y="186"/>
                  </a:lnTo>
                  <a:lnTo>
                    <a:pt x="222" y="186"/>
                  </a:lnTo>
                  <a:lnTo>
                    <a:pt x="222" y="192"/>
                  </a:lnTo>
                  <a:lnTo>
                    <a:pt x="216" y="192"/>
                  </a:lnTo>
                  <a:lnTo>
                    <a:pt x="222" y="198"/>
                  </a:lnTo>
                  <a:lnTo>
                    <a:pt x="216" y="198"/>
                  </a:lnTo>
                  <a:lnTo>
                    <a:pt x="216" y="192"/>
                  </a:lnTo>
                  <a:lnTo>
                    <a:pt x="209" y="192"/>
                  </a:lnTo>
                  <a:lnTo>
                    <a:pt x="209" y="186"/>
                  </a:lnTo>
                  <a:lnTo>
                    <a:pt x="209" y="192"/>
                  </a:lnTo>
                  <a:lnTo>
                    <a:pt x="195" y="192"/>
                  </a:lnTo>
                  <a:lnTo>
                    <a:pt x="195" y="198"/>
                  </a:lnTo>
                  <a:lnTo>
                    <a:pt x="195" y="204"/>
                  </a:lnTo>
                  <a:lnTo>
                    <a:pt x="189" y="204"/>
                  </a:lnTo>
                  <a:lnTo>
                    <a:pt x="195" y="210"/>
                  </a:lnTo>
                  <a:lnTo>
                    <a:pt x="189" y="216"/>
                  </a:lnTo>
                  <a:lnTo>
                    <a:pt x="189" y="222"/>
                  </a:lnTo>
                  <a:lnTo>
                    <a:pt x="182" y="222"/>
                  </a:lnTo>
                  <a:lnTo>
                    <a:pt x="182" y="228"/>
                  </a:lnTo>
                  <a:lnTo>
                    <a:pt x="182" y="234"/>
                  </a:lnTo>
                  <a:lnTo>
                    <a:pt x="175" y="234"/>
                  </a:lnTo>
                  <a:lnTo>
                    <a:pt x="175" y="240"/>
                  </a:lnTo>
                  <a:lnTo>
                    <a:pt x="175" y="252"/>
                  </a:lnTo>
                  <a:lnTo>
                    <a:pt x="169" y="258"/>
                  </a:lnTo>
                </a:path>
              </a:pathLst>
            </a:custGeom>
            <a:solidFill>
              <a:srgbClr val="00FF00"/>
            </a:solidFill>
            <a:ln w="12700">
              <a:solidFill>
                <a:schemeClr val="accent2"/>
              </a:solidFill>
              <a:round/>
              <a:headEnd type="none" w="sm" len="sm"/>
              <a:tailEnd type="none" w="sm" len="sm"/>
            </a:ln>
          </p:spPr>
          <p:txBody>
            <a:bodyPr wrap="none" anchor="ctr"/>
            <a:lstStyle/>
            <a:p>
              <a:endParaRPr lang="en-US" sz="1600">
                <a:latin typeface="Calibri" pitchFamily="34" charset="0"/>
              </a:endParaRPr>
            </a:p>
          </p:txBody>
        </p:sp>
        <p:sp>
          <p:nvSpPr>
            <p:cNvPr id="14433" name="Freeform 95"/>
            <p:cNvSpPr>
              <a:spLocks/>
            </p:cNvSpPr>
            <p:nvPr/>
          </p:nvSpPr>
          <p:spPr bwMode="auto">
            <a:xfrm>
              <a:off x="5700092" y="1539833"/>
              <a:ext cx="368037" cy="277515"/>
            </a:xfrm>
            <a:custGeom>
              <a:avLst/>
              <a:gdLst>
                <a:gd name="T0" fmla="*/ 2147483647 w 231"/>
                <a:gd name="T1" fmla="*/ 2147483647 h 175"/>
                <a:gd name="T2" fmla="*/ 2147483647 w 231"/>
                <a:gd name="T3" fmla="*/ 2147483647 h 175"/>
                <a:gd name="T4" fmla="*/ 2147483647 w 231"/>
                <a:gd name="T5" fmla="*/ 2147483647 h 175"/>
                <a:gd name="T6" fmla="*/ 2147483647 w 231"/>
                <a:gd name="T7" fmla="*/ 2147483647 h 175"/>
                <a:gd name="T8" fmla="*/ 2147483647 w 231"/>
                <a:gd name="T9" fmla="*/ 2147483647 h 175"/>
                <a:gd name="T10" fmla="*/ 2147483647 w 231"/>
                <a:gd name="T11" fmla="*/ 2147483647 h 175"/>
                <a:gd name="T12" fmla="*/ 2147483647 w 231"/>
                <a:gd name="T13" fmla="*/ 2147483647 h 175"/>
                <a:gd name="T14" fmla="*/ 2147483647 w 231"/>
                <a:gd name="T15" fmla="*/ 2147483647 h 175"/>
                <a:gd name="T16" fmla="*/ 2147483647 w 231"/>
                <a:gd name="T17" fmla="*/ 2147483647 h 175"/>
                <a:gd name="T18" fmla="*/ 2147483647 w 231"/>
                <a:gd name="T19" fmla="*/ 2147483647 h 175"/>
                <a:gd name="T20" fmla="*/ 2147483647 w 231"/>
                <a:gd name="T21" fmla="*/ 2147483647 h 175"/>
                <a:gd name="T22" fmla="*/ 2147483647 w 231"/>
                <a:gd name="T23" fmla="*/ 2147483647 h 175"/>
                <a:gd name="T24" fmla="*/ 0 w 231"/>
                <a:gd name="T25" fmla="*/ 2147483647 h 175"/>
                <a:gd name="T26" fmla="*/ 0 w 231"/>
                <a:gd name="T27" fmla="*/ 2147483647 h 175"/>
                <a:gd name="T28" fmla="*/ 2147483647 w 231"/>
                <a:gd name="T29" fmla="*/ 2147483647 h 175"/>
                <a:gd name="T30" fmla="*/ 2147483647 w 231"/>
                <a:gd name="T31" fmla="*/ 2147483647 h 175"/>
                <a:gd name="T32" fmla="*/ 2147483647 w 231"/>
                <a:gd name="T33" fmla="*/ 2147483647 h 175"/>
                <a:gd name="T34" fmla="*/ 2147483647 w 231"/>
                <a:gd name="T35" fmla="*/ 2147483647 h 175"/>
                <a:gd name="T36" fmla="*/ 2147483647 w 231"/>
                <a:gd name="T37" fmla="*/ 2147483647 h 175"/>
                <a:gd name="T38" fmla="*/ 2147483647 w 231"/>
                <a:gd name="T39" fmla="*/ 2147483647 h 175"/>
                <a:gd name="T40" fmla="*/ 2147483647 w 231"/>
                <a:gd name="T41" fmla="*/ 2147483647 h 175"/>
                <a:gd name="T42" fmla="*/ 2147483647 w 231"/>
                <a:gd name="T43" fmla="*/ 2147483647 h 175"/>
                <a:gd name="T44" fmla="*/ 2147483647 w 231"/>
                <a:gd name="T45" fmla="*/ 2147483647 h 175"/>
                <a:gd name="T46" fmla="*/ 2147483647 w 231"/>
                <a:gd name="T47" fmla="*/ 2147483647 h 175"/>
                <a:gd name="T48" fmla="*/ 2147483647 w 231"/>
                <a:gd name="T49" fmla="*/ 2147483647 h 175"/>
                <a:gd name="T50" fmla="*/ 2147483647 w 231"/>
                <a:gd name="T51" fmla="*/ 2147483647 h 175"/>
                <a:gd name="T52" fmla="*/ 2147483647 w 231"/>
                <a:gd name="T53" fmla="*/ 2147483647 h 175"/>
                <a:gd name="T54" fmla="*/ 2147483647 w 231"/>
                <a:gd name="T55" fmla="*/ 2147483647 h 175"/>
                <a:gd name="T56" fmla="*/ 2147483647 w 231"/>
                <a:gd name="T57" fmla="*/ 2147483647 h 175"/>
                <a:gd name="T58" fmla="*/ 2147483647 w 231"/>
                <a:gd name="T59" fmla="*/ 2147483647 h 175"/>
                <a:gd name="T60" fmla="*/ 2147483647 w 231"/>
                <a:gd name="T61" fmla="*/ 2147483647 h 175"/>
                <a:gd name="T62" fmla="*/ 2147483647 w 231"/>
                <a:gd name="T63" fmla="*/ 2147483647 h 175"/>
                <a:gd name="T64" fmla="*/ 2147483647 w 231"/>
                <a:gd name="T65" fmla="*/ 2147483647 h 175"/>
                <a:gd name="T66" fmla="*/ 2147483647 w 231"/>
                <a:gd name="T67" fmla="*/ 2147483647 h 175"/>
                <a:gd name="T68" fmla="*/ 2147483647 w 231"/>
                <a:gd name="T69" fmla="*/ 2147483647 h 175"/>
                <a:gd name="T70" fmla="*/ 2147483647 w 231"/>
                <a:gd name="T71" fmla="*/ 2147483647 h 175"/>
                <a:gd name="T72" fmla="*/ 2147483647 w 231"/>
                <a:gd name="T73" fmla="*/ 2147483647 h 175"/>
                <a:gd name="T74" fmla="*/ 2147483647 w 231"/>
                <a:gd name="T75" fmla="*/ 2147483647 h 175"/>
                <a:gd name="T76" fmla="*/ 2147483647 w 231"/>
                <a:gd name="T77" fmla="*/ 2147483647 h 175"/>
                <a:gd name="T78" fmla="*/ 2147483647 w 231"/>
                <a:gd name="T79" fmla="*/ 2147483647 h 175"/>
                <a:gd name="T80" fmla="*/ 2147483647 w 231"/>
                <a:gd name="T81" fmla="*/ 2147483647 h 175"/>
                <a:gd name="T82" fmla="*/ 2147483647 w 231"/>
                <a:gd name="T83" fmla="*/ 2147483647 h 175"/>
                <a:gd name="T84" fmla="*/ 2147483647 w 231"/>
                <a:gd name="T85" fmla="*/ 2147483647 h 175"/>
                <a:gd name="T86" fmla="*/ 2147483647 w 231"/>
                <a:gd name="T87" fmla="*/ 2147483647 h 175"/>
                <a:gd name="T88" fmla="*/ 2147483647 w 231"/>
                <a:gd name="T89" fmla="*/ 2147483647 h 175"/>
                <a:gd name="T90" fmla="*/ 2147483647 w 231"/>
                <a:gd name="T91" fmla="*/ 2147483647 h 175"/>
                <a:gd name="T92" fmla="*/ 2147483647 w 231"/>
                <a:gd name="T93" fmla="*/ 2147483647 h 175"/>
                <a:gd name="T94" fmla="*/ 2147483647 w 231"/>
                <a:gd name="T95" fmla="*/ 2147483647 h 175"/>
                <a:gd name="T96" fmla="*/ 2147483647 w 231"/>
                <a:gd name="T97" fmla="*/ 2147483647 h 175"/>
                <a:gd name="T98" fmla="*/ 2147483647 w 231"/>
                <a:gd name="T99" fmla="*/ 2147483647 h 175"/>
                <a:gd name="T100" fmla="*/ 2147483647 w 231"/>
                <a:gd name="T101" fmla="*/ 2147483647 h 175"/>
                <a:gd name="T102" fmla="*/ 2147483647 w 231"/>
                <a:gd name="T103" fmla="*/ 2147483647 h 175"/>
                <a:gd name="T104" fmla="*/ 2147483647 w 231"/>
                <a:gd name="T105" fmla="*/ 2147483647 h 175"/>
                <a:gd name="T106" fmla="*/ 2147483647 w 231"/>
                <a:gd name="T107" fmla="*/ 2147483647 h 175"/>
                <a:gd name="T108" fmla="*/ 2147483647 w 231"/>
                <a:gd name="T109" fmla="*/ 2147483647 h 1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1"/>
                <a:gd name="T166" fmla="*/ 0 h 175"/>
                <a:gd name="T167" fmla="*/ 231 w 231"/>
                <a:gd name="T168" fmla="*/ 175 h 1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1" h="175">
                  <a:moveTo>
                    <a:pt x="115" y="162"/>
                  </a:moveTo>
                  <a:lnTo>
                    <a:pt x="108" y="162"/>
                  </a:lnTo>
                  <a:lnTo>
                    <a:pt x="101" y="162"/>
                  </a:lnTo>
                  <a:lnTo>
                    <a:pt x="101" y="156"/>
                  </a:lnTo>
                  <a:lnTo>
                    <a:pt x="95" y="156"/>
                  </a:lnTo>
                  <a:lnTo>
                    <a:pt x="95" y="150"/>
                  </a:lnTo>
                  <a:lnTo>
                    <a:pt x="95" y="156"/>
                  </a:lnTo>
                  <a:lnTo>
                    <a:pt x="88" y="156"/>
                  </a:lnTo>
                  <a:lnTo>
                    <a:pt x="88" y="150"/>
                  </a:lnTo>
                  <a:lnTo>
                    <a:pt x="81" y="144"/>
                  </a:lnTo>
                  <a:lnTo>
                    <a:pt x="68" y="144"/>
                  </a:lnTo>
                  <a:lnTo>
                    <a:pt x="68" y="150"/>
                  </a:lnTo>
                  <a:lnTo>
                    <a:pt x="61" y="150"/>
                  </a:lnTo>
                  <a:lnTo>
                    <a:pt x="54" y="156"/>
                  </a:lnTo>
                  <a:lnTo>
                    <a:pt x="47" y="150"/>
                  </a:lnTo>
                  <a:lnTo>
                    <a:pt x="41" y="150"/>
                  </a:lnTo>
                  <a:lnTo>
                    <a:pt x="34" y="138"/>
                  </a:lnTo>
                  <a:lnTo>
                    <a:pt x="27" y="132"/>
                  </a:lnTo>
                  <a:lnTo>
                    <a:pt x="20" y="132"/>
                  </a:lnTo>
                  <a:lnTo>
                    <a:pt x="20" y="126"/>
                  </a:lnTo>
                  <a:lnTo>
                    <a:pt x="20" y="120"/>
                  </a:lnTo>
                  <a:lnTo>
                    <a:pt x="20" y="114"/>
                  </a:lnTo>
                  <a:lnTo>
                    <a:pt x="20" y="108"/>
                  </a:lnTo>
                  <a:lnTo>
                    <a:pt x="14" y="96"/>
                  </a:lnTo>
                  <a:lnTo>
                    <a:pt x="7" y="96"/>
                  </a:lnTo>
                  <a:lnTo>
                    <a:pt x="0" y="90"/>
                  </a:lnTo>
                  <a:lnTo>
                    <a:pt x="0" y="84"/>
                  </a:lnTo>
                  <a:lnTo>
                    <a:pt x="0" y="78"/>
                  </a:lnTo>
                  <a:lnTo>
                    <a:pt x="7" y="72"/>
                  </a:lnTo>
                  <a:lnTo>
                    <a:pt x="14" y="72"/>
                  </a:lnTo>
                  <a:lnTo>
                    <a:pt x="20" y="60"/>
                  </a:lnTo>
                  <a:lnTo>
                    <a:pt x="20" y="66"/>
                  </a:lnTo>
                  <a:lnTo>
                    <a:pt x="27" y="72"/>
                  </a:lnTo>
                  <a:lnTo>
                    <a:pt x="41" y="66"/>
                  </a:lnTo>
                  <a:lnTo>
                    <a:pt x="47" y="66"/>
                  </a:lnTo>
                  <a:lnTo>
                    <a:pt x="47" y="60"/>
                  </a:lnTo>
                  <a:lnTo>
                    <a:pt x="47" y="54"/>
                  </a:lnTo>
                  <a:lnTo>
                    <a:pt x="54" y="48"/>
                  </a:lnTo>
                  <a:lnTo>
                    <a:pt x="61" y="42"/>
                  </a:lnTo>
                  <a:lnTo>
                    <a:pt x="68" y="42"/>
                  </a:lnTo>
                  <a:lnTo>
                    <a:pt x="74" y="42"/>
                  </a:lnTo>
                  <a:lnTo>
                    <a:pt x="81" y="42"/>
                  </a:lnTo>
                  <a:lnTo>
                    <a:pt x="81" y="36"/>
                  </a:lnTo>
                  <a:lnTo>
                    <a:pt x="88" y="30"/>
                  </a:lnTo>
                  <a:lnTo>
                    <a:pt x="95" y="30"/>
                  </a:lnTo>
                  <a:lnTo>
                    <a:pt x="101" y="24"/>
                  </a:lnTo>
                  <a:lnTo>
                    <a:pt x="108" y="24"/>
                  </a:lnTo>
                  <a:lnTo>
                    <a:pt x="108" y="30"/>
                  </a:lnTo>
                  <a:lnTo>
                    <a:pt x="115" y="24"/>
                  </a:lnTo>
                  <a:lnTo>
                    <a:pt x="122" y="18"/>
                  </a:lnTo>
                  <a:lnTo>
                    <a:pt x="129" y="12"/>
                  </a:lnTo>
                  <a:lnTo>
                    <a:pt x="135" y="6"/>
                  </a:lnTo>
                  <a:lnTo>
                    <a:pt x="142" y="0"/>
                  </a:lnTo>
                  <a:lnTo>
                    <a:pt x="149" y="6"/>
                  </a:lnTo>
                  <a:lnTo>
                    <a:pt x="156" y="6"/>
                  </a:lnTo>
                  <a:lnTo>
                    <a:pt x="156" y="12"/>
                  </a:lnTo>
                  <a:lnTo>
                    <a:pt x="156" y="18"/>
                  </a:lnTo>
                  <a:lnTo>
                    <a:pt x="162" y="24"/>
                  </a:lnTo>
                  <a:lnTo>
                    <a:pt x="162" y="30"/>
                  </a:lnTo>
                  <a:lnTo>
                    <a:pt x="169" y="42"/>
                  </a:lnTo>
                  <a:lnTo>
                    <a:pt x="176" y="42"/>
                  </a:lnTo>
                  <a:lnTo>
                    <a:pt x="176" y="48"/>
                  </a:lnTo>
                  <a:lnTo>
                    <a:pt x="183" y="48"/>
                  </a:lnTo>
                  <a:lnTo>
                    <a:pt x="189" y="54"/>
                  </a:lnTo>
                  <a:lnTo>
                    <a:pt x="189" y="60"/>
                  </a:lnTo>
                  <a:lnTo>
                    <a:pt x="196" y="72"/>
                  </a:lnTo>
                  <a:lnTo>
                    <a:pt x="196" y="78"/>
                  </a:lnTo>
                  <a:lnTo>
                    <a:pt x="203" y="78"/>
                  </a:lnTo>
                  <a:lnTo>
                    <a:pt x="203" y="84"/>
                  </a:lnTo>
                  <a:lnTo>
                    <a:pt x="210" y="84"/>
                  </a:lnTo>
                  <a:lnTo>
                    <a:pt x="210" y="78"/>
                  </a:lnTo>
                  <a:lnTo>
                    <a:pt x="216" y="78"/>
                  </a:lnTo>
                  <a:lnTo>
                    <a:pt x="223" y="84"/>
                  </a:lnTo>
                  <a:lnTo>
                    <a:pt x="223" y="90"/>
                  </a:lnTo>
                  <a:lnTo>
                    <a:pt x="223" y="96"/>
                  </a:lnTo>
                  <a:lnTo>
                    <a:pt x="230" y="96"/>
                  </a:lnTo>
                  <a:lnTo>
                    <a:pt x="230" y="102"/>
                  </a:lnTo>
                  <a:lnTo>
                    <a:pt x="223" y="102"/>
                  </a:lnTo>
                  <a:lnTo>
                    <a:pt x="230" y="108"/>
                  </a:lnTo>
                  <a:lnTo>
                    <a:pt x="230" y="102"/>
                  </a:lnTo>
                  <a:lnTo>
                    <a:pt x="230" y="108"/>
                  </a:lnTo>
                  <a:lnTo>
                    <a:pt x="230" y="114"/>
                  </a:lnTo>
                  <a:lnTo>
                    <a:pt x="230" y="120"/>
                  </a:lnTo>
                  <a:lnTo>
                    <a:pt x="230" y="114"/>
                  </a:lnTo>
                  <a:lnTo>
                    <a:pt x="223" y="120"/>
                  </a:lnTo>
                  <a:lnTo>
                    <a:pt x="216" y="120"/>
                  </a:lnTo>
                  <a:lnTo>
                    <a:pt x="216" y="126"/>
                  </a:lnTo>
                  <a:lnTo>
                    <a:pt x="203" y="120"/>
                  </a:lnTo>
                  <a:lnTo>
                    <a:pt x="203" y="126"/>
                  </a:lnTo>
                  <a:lnTo>
                    <a:pt x="196" y="126"/>
                  </a:lnTo>
                  <a:lnTo>
                    <a:pt x="189" y="126"/>
                  </a:lnTo>
                  <a:lnTo>
                    <a:pt x="189" y="132"/>
                  </a:lnTo>
                  <a:lnTo>
                    <a:pt x="183" y="132"/>
                  </a:lnTo>
                  <a:lnTo>
                    <a:pt x="183" y="138"/>
                  </a:lnTo>
                  <a:lnTo>
                    <a:pt x="176" y="138"/>
                  </a:lnTo>
                  <a:lnTo>
                    <a:pt x="169" y="144"/>
                  </a:lnTo>
                  <a:lnTo>
                    <a:pt x="176" y="150"/>
                  </a:lnTo>
                  <a:lnTo>
                    <a:pt x="176" y="156"/>
                  </a:lnTo>
                  <a:lnTo>
                    <a:pt x="176" y="162"/>
                  </a:lnTo>
                  <a:lnTo>
                    <a:pt x="169" y="162"/>
                  </a:lnTo>
                  <a:lnTo>
                    <a:pt x="156" y="156"/>
                  </a:lnTo>
                  <a:lnTo>
                    <a:pt x="149" y="162"/>
                  </a:lnTo>
                  <a:lnTo>
                    <a:pt x="142" y="162"/>
                  </a:lnTo>
                  <a:lnTo>
                    <a:pt x="135" y="162"/>
                  </a:lnTo>
                  <a:lnTo>
                    <a:pt x="135" y="174"/>
                  </a:lnTo>
                  <a:lnTo>
                    <a:pt x="129" y="174"/>
                  </a:lnTo>
                  <a:lnTo>
                    <a:pt x="122" y="174"/>
                  </a:lnTo>
                  <a:lnTo>
                    <a:pt x="115" y="168"/>
                  </a:lnTo>
                  <a:lnTo>
                    <a:pt x="122" y="162"/>
                  </a:lnTo>
                  <a:lnTo>
                    <a:pt x="115" y="162"/>
                  </a:lnTo>
                </a:path>
              </a:pathLst>
            </a:custGeom>
            <a:noFill/>
            <a:ln w="12700">
              <a:solidFill>
                <a:schemeClr val="accent2"/>
              </a:solidFill>
              <a:round/>
              <a:headEnd type="none" w="sm" len="sm"/>
              <a:tailEnd type="none" w="sm" len="sm"/>
            </a:ln>
          </p:spPr>
          <p:txBody>
            <a:bodyPr wrap="none" anchor="ctr"/>
            <a:lstStyle/>
            <a:p>
              <a:endParaRPr lang="en-US" sz="1600">
                <a:latin typeface="Calibri" pitchFamily="34" charset="0"/>
              </a:endParaRPr>
            </a:p>
          </p:txBody>
        </p:sp>
        <p:sp>
          <p:nvSpPr>
            <p:cNvPr id="14434" name="Freeform 96"/>
            <p:cNvSpPr>
              <a:spLocks/>
            </p:cNvSpPr>
            <p:nvPr/>
          </p:nvSpPr>
          <p:spPr bwMode="auto">
            <a:xfrm>
              <a:off x="6421099" y="1663647"/>
              <a:ext cx="142049" cy="106737"/>
            </a:xfrm>
            <a:custGeom>
              <a:avLst/>
              <a:gdLst>
                <a:gd name="T0" fmla="*/ 2147483647 w 89"/>
                <a:gd name="T1" fmla="*/ 2147483647 h 67"/>
                <a:gd name="T2" fmla="*/ 2147483647 w 89"/>
                <a:gd name="T3" fmla="*/ 2147483647 h 67"/>
                <a:gd name="T4" fmla="*/ 0 w 89"/>
                <a:gd name="T5" fmla="*/ 2147483647 h 67"/>
                <a:gd name="T6" fmla="*/ 0 w 89"/>
                <a:gd name="T7" fmla="*/ 0 h 67"/>
                <a:gd name="T8" fmla="*/ 2147483647 w 89"/>
                <a:gd name="T9" fmla="*/ 0 h 67"/>
                <a:gd name="T10" fmla="*/ 2147483647 w 89"/>
                <a:gd name="T11" fmla="*/ 0 h 67"/>
                <a:gd name="T12" fmla="*/ 2147483647 w 89"/>
                <a:gd name="T13" fmla="*/ 2147483647 h 67"/>
                <a:gd name="T14" fmla="*/ 2147483647 w 89"/>
                <a:gd name="T15" fmla="*/ 2147483647 h 67"/>
                <a:gd name="T16" fmla="*/ 2147483647 w 89"/>
                <a:gd name="T17" fmla="*/ 2147483647 h 67"/>
                <a:gd name="T18" fmla="*/ 2147483647 w 89"/>
                <a:gd name="T19" fmla="*/ 2147483647 h 67"/>
                <a:gd name="T20" fmla="*/ 2147483647 w 89"/>
                <a:gd name="T21" fmla="*/ 2147483647 h 67"/>
                <a:gd name="T22" fmla="*/ 2147483647 w 89"/>
                <a:gd name="T23" fmla="*/ 2147483647 h 67"/>
                <a:gd name="T24" fmla="*/ 2147483647 w 89"/>
                <a:gd name="T25" fmla="*/ 2147483647 h 67"/>
                <a:gd name="T26" fmla="*/ 2147483647 w 89"/>
                <a:gd name="T27" fmla="*/ 2147483647 h 67"/>
                <a:gd name="T28" fmla="*/ 2147483647 w 89"/>
                <a:gd name="T29" fmla="*/ 2147483647 h 67"/>
                <a:gd name="T30" fmla="*/ 2147483647 w 89"/>
                <a:gd name="T31" fmla="*/ 2147483647 h 67"/>
                <a:gd name="T32" fmla="*/ 2147483647 w 89"/>
                <a:gd name="T33" fmla="*/ 2147483647 h 67"/>
                <a:gd name="T34" fmla="*/ 2147483647 w 89"/>
                <a:gd name="T35" fmla="*/ 2147483647 h 67"/>
                <a:gd name="T36" fmla="*/ 2147483647 w 89"/>
                <a:gd name="T37" fmla="*/ 2147483647 h 67"/>
                <a:gd name="T38" fmla="*/ 2147483647 w 89"/>
                <a:gd name="T39" fmla="*/ 2147483647 h 67"/>
                <a:gd name="T40" fmla="*/ 2147483647 w 89"/>
                <a:gd name="T41" fmla="*/ 2147483647 h 67"/>
                <a:gd name="T42" fmla="*/ 2147483647 w 89"/>
                <a:gd name="T43" fmla="*/ 2147483647 h 67"/>
                <a:gd name="T44" fmla="*/ 2147483647 w 89"/>
                <a:gd name="T45" fmla="*/ 2147483647 h 67"/>
                <a:gd name="T46" fmla="*/ 2147483647 w 89"/>
                <a:gd name="T47" fmla="*/ 2147483647 h 67"/>
                <a:gd name="T48" fmla="*/ 2147483647 w 89"/>
                <a:gd name="T49" fmla="*/ 2147483647 h 67"/>
                <a:gd name="T50" fmla="*/ 2147483647 w 89"/>
                <a:gd name="T51" fmla="*/ 2147483647 h 67"/>
                <a:gd name="T52" fmla="*/ 2147483647 w 89"/>
                <a:gd name="T53" fmla="*/ 2147483647 h 67"/>
                <a:gd name="T54" fmla="*/ 2147483647 w 89"/>
                <a:gd name="T55" fmla="*/ 2147483647 h 67"/>
                <a:gd name="T56" fmla="*/ 2147483647 w 89"/>
                <a:gd name="T57" fmla="*/ 2147483647 h 67"/>
                <a:gd name="T58" fmla="*/ 2147483647 w 89"/>
                <a:gd name="T59" fmla="*/ 2147483647 h 6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67"/>
                <a:gd name="T92" fmla="*/ 89 w 89"/>
                <a:gd name="T93" fmla="*/ 67 h 6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67">
                  <a:moveTo>
                    <a:pt x="20" y="18"/>
                  </a:moveTo>
                  <a:lnTo>
                    <a:pt x="14" y="6"/>
                  </a:lnTo>
                  <a:lnTo>
                    <a:pt x="0" y="6"/>
                  </a:lnTo>
                  <a:lnTo>
                    <a:pt x="0" y="0"/>
                  </a:lnTo>
                  <a:lnTo>
                    <a:pt x="14" y="0"/>
                  </a:lnTo>
                  <a:lnTo>
                    <a:pt x="20" y="0"/>
                  </a:lnTo>
                  <a:lnTo>
                    <a:pt x="34" y="6"/>
                  </a:lnTo>
                  <a:lnTo>
                    <a:pt x="41" y="12"/>
                  </a:lnTo>
                  <a:lnTo>
                    <a:pt x="54" y="12"/>
                  </a:lnTo>
                  <a:lnTo>
                    <a:pt x="61" y="24"/>
                  </a:lnTo>
                  <a:lnTo>
                    <a:pt x="61" y="30"/>
                  </a:lnTo>
                  <a:lnTo>
                    <a:pt x="81" y="42"/>
                  </a:lnTo>
                  <a:lnTo>
                    <a:pt x="88" y="48"/>
                  </a:lnTo>
                  <a:lnTo>
                    <a:pt x="74" y="54"/>
                  </a:lnTo>
                  <a:lnTo>
                    <a:pt x="68" y="60"/>
                  </a:lnTo>
                  <a:lnTo>
                    <a:pt x="61" y="66"/>
                  </a:lnTo>
                  <a:lnTo>
                    <a:pt x="47" y="60"/>
                  </a:lnTo>
                  <a:lnTo>
                    <a:pt x="41" y="60"/>
                  </a:lnTo>
                  <a:lnTo>
                    <a:pt x="41" y="54"/>
                  </a:lnTo>
                  <a:lnTo>
                    <a:pt x="54" y="60"/>
                  </a:lnTo>
                  <a:lnTo>
                    <a:pt x="61" y="54"/>
                  </a:lnTo>
                  <a:lnTo>
                    <a:pt x="54" y="54"/>
                  </a:lnTo>
                  <a:lnTo>
                    <a:pt x="47" y="54"/>
                  </a:lnTo>
                  <a:lnTo>
                    <a:pt x="47" y="48"/>
                  </a:lnTo>
                  <a:lnTo>
                    <a:pt x="41" y="48"/>
                  </a:lnTo>
                  <a:lnTo>
                    <a:pt x="47" y="48"/>
                  </a:lnTo>
                  <a:lnTo>
                    <a:pt x="47" y="42"/>
                  </a:lnTo>
                  <a:lnTo>
                    <a:pt x="41" y="30"/>
                  </a:lnTo>
                  <a:lnTo>
                    <a:pt x="34" y="24"/>
                  </a:lnTo>
                  <a:lnTo>
                    <a:pt x="20" y="18"/>
                  </a:lnTo>
                </a:path>
              </a:pathLst>
            </a:custGeom>
            <a:solidFill>
              <a:srgbClr val="00FF00"/>
            </a:solidFill>
            <a:ln w="12700">
              <a:solidFill>
                <a:schemeClr val="accent2"/>
              </a:solidFill>
              <a:round/>
              <a:headEnd type="none" w="sm" len="sm"/>
              <a:tailEnd type="none" w="sm" len="sm"/>
            </a:ln>
          </p:spPr>
          <p:txBody>
            <a:bodyPr wrap="none" anchor="ctr"/>
            <a:lstStyle/>
            <a:p>
              <a:endParaRPr lang="en-US" sz="1600">
                <a:latin typeface="Calibri" pitchFamily="34" charset="0"/>
              </a:endParaRPr>
            </a:p>
          </p:txBody>
        </p:sp>
        <p:sp>
          <p:nvSpPr>
            <p:cNvPr id="14435" name="Freeform 97"/>
            <p:cNvSpPr>
              <a:spLocks/>
            </p:cNvSpPr>
            <p:nvPr/>
          </p:nvSpPr>
          <p:spPr bwMode="auto">
            <a:xfrm>
              <a:off x="5979885" y="1253779"/>
              <a:ext cx="475649" cy="497393"/>
            </a:xfrm>
            <a:custGeom>
              <a:avLst/>
              <a:gdLst>
                <a:gd name="T0" fmla="*/ 2147483647 w 299"/>
                <a:gd name="T1" fmla="*/ 2147483647 h 313"/>
                <a:gd name="T2" fmla="*/ 2147483647 w 299"/>
                <a:gd name="T3" fmla="*/ 2147483647 h 313"/>
                <a:gd name="T4" fmla="*/ 2147483647 w 299"/>
                <a:gd name="T5" fmla="*/ 2147483647 h 313"/>
                <a:gd name="T6" fmla="*/ 2147483647 w 299"/>
                <a:gd name="T7" fmla="*/ 2147483647 h 313"/>
                <a:gd name="T8" fmla="*/ 2147483647 w 299"/>
                <a:gd name="T9" fmla="*/ 2147483647 h 313"/>
                <a:gd name="T10" fmla="*/ 2147483647 w 299"/>
                <a:gd name="T11" fmla="*/ 2147483647 h 313"/>
                <a:gd name="T12" fmla="*/ 2147483647 w 299"/>
                <a:gd name="T13" fmla="*/ 2147483647 h 313"/>
                <a:gd name="T14" fmla="*/ 2147483647 w 299"/>
                <a:gd name="T15" fmla="*/ 2147483647 h 313"/>
                <a:gd name="T16" fmla="*/ 2147483647 w 299"/>
                <a:gd name="T17" fmla="*/ 2147483647 h 313"/>
                <a:gd name="T18" fmla="*/ 2147483647 w 299"/>
                <a:gd name="T19" fmla="*/ 2147483647 h 313"/>
                <a:gd name="T20" fmla="*/ 2147483647 w 299"/>
                <a:gd name="T21" fmla="*/ 2147483647 h 313"/>
                <a:gd name="T22" fmla="*/ 2147483647 w 299"/>
                <a:gd name="T23" fmla="*/ 2147483647 h 313"/>
                <a:gd name="T24" fmla="*/ 2147483647 w 299"/>
                <a:gd name="T25" fmla="*/ 0 h 313"/>
                <a:gd name="T26" fmla="*/ 2147483647 w 299"/>
                <a:gd name="T27" fmla="*/ 2147483647 h 313"/>
                <a:gd name="T28" fmla="*/ 2147483647 w 299"/>
                <a:gd name="T29" fmla="*/ 2147483647 h 313"/>
                <a:gd name="T30" fmla="*/ 2147483647 w 299"/>
                <a:gd name="T31" fmla="*/ 2147483647 h 313"/>
                <a:gd name="T32" fmla="*/ 2147483647 w 299"/>
                <a:gd name="T33" fmla="*/ 2147483647 h 313"/>
                <a:gd name="T34" fmla="*/ 2147483647 w 299"/>
                <a:gd name="T35" fmla="*/ 2147483647 h 313"/>
                <a:gd name="T36" fmla="*/ 2147483647 w 299"/>
                <a:gd name="T37" fmla="*/ 2147483647 h 313"/>
                <a:gd name="T38" fmla="*/ 2147483647 w 299"/>
                <a:gd name="T39" fmla="*/ 2147483647 h 313"/>
                <a:gd name="T40" fmla="*/ 2147483647 w 299"/>
                <a:gd name="T41" fmla="*/ 2147483647 h 313"/>
                <a:gd name="T42" fmla="*/ 2147483647 w 299"/>
                <a:gd name="T43" fmla="*/ 2147483647 h 313"/>
                <a:gd name="T44" fmla="*/ 2147483647 w 299"/>
                <a:gd name="T45" fmla="*/ 2147483647 h 313"/>
                <a:gd name="T46" fmla="*/ 2147483647 w 299"/>
                <a:gd name="T47" fmla="*/ 2147483647 h 313"/>
                <a:gd name="T48" fmla="*/ 2147483647 w 299"/>
                <a:gd name="T49" fmla="*/ 2147483647 h 313"/>
                <a:gd name="T50" fmla="*/ 2147483647 w 299"/>
                <a:gd name="T51" fmla="*/ 2147483647 h 313"/>
                <a:gd name="T52" fmla="*/ 2147483647 w 299"/>
                <a:gd name="T53" fmla="*/ 2147483647 h 313"/>
                <a:gd name="T54" fmla="*/ 2147483647 w 299"/>
                <a:gd name="T55" fmla="*/ 2147483647 h 313"/>
                <a:gd name="T56" fmla="*/ 2147483647 w 299"/>
                <a:gd name="T57" fmla="*/ 2147483647 h 313"/>
                <a:gd name="T58" fmla="*/ 2147483647 w 299"/>
                <a:gd name="T59" fmla="*/ 2147483647 h 313"/>
                <a:gd name="T60" fmla="*/ 2147483647 w 299"/>
                <a:gd name="T61" fmla="*/ 2147483647 h 313"/>
                <a:gd name="T62" fmla="*/ 2147483647 w 299"/>
                <a:gd name="T63" fmla="*/ 2147483647 h 313"/>
                <a:gd name="T64" fmla="*/ 2147483647 w 299"/>
                <a:gd name="T65" fmla="*/ 2147483647 h 313"/>
                <a:gd name="T66" fmla="*/ 2147483647 w 299"/>
                <a:gd name="T67" fmla="*/ 2147483647 h 313"/>
                <a:gd name="T68" fmla="*/ 2147483647 w 299"/>
                <a:gd name="T69" fmla="*/ 2147483647 h 313"/>
                <a:gd name="T70" fmla="*/ 2147483647 w 299"/>
                <a:gd name="T71" fmla="*/ 2147483647 h 313"/>
                <a:gd name="T72" fmla="*/ 2147483647 w 299"/>
                <a:gd name="T73" fmla="*/ 2147483647 h 313"/>
                <a:gd name="T74" fmla="*/ 2147483647 w 299"/>
                <a:gd name="T75" fmla="*/ 2147483647 h 313"/>
                <a:gd name="T76" fmla="*/ 2147483647 w 299"/>
                <a:gd name="T77" fmla="*/ 2147483647 h 313"/>
                <a:gd name="T78" fmla="*/ 2147483647 w 299"/>
                <a:gd name="T79" fmla="*/ 2147483647 h 313"/>
                <a:gd name="T80" fmla="*/ 2147483647 w 299"/>
                <a:gd name="T81" fmla="*/ 2147483647 h 313"/>
                <a:gd name="T82" fmla="*/ 2147483647 w 299"/>
                <a:gd name="T83" fmla="*/ 2147483647 h 313"/>
                <a:gd name="T84" fmla="*/ 2147483647 w 299"/>
                <a:gd name="T85" fmla="*/ 2147483647 h 313"/>
                <a:gd name="T86" fmla="*/ 2147483647 w 299"/>
                <a:gd name="T87" fmla="*/ 2147483647 h 313"/>
                <a:gd name="T88" fmla="*/ 2147483647 w 299"/>
                <a:gd name="T89" fmla="*/ 2147483647 h 313"/>
                <a:gd name="T90" fmla="*/ 2147483647 w 299"/>
                <a:gd name="T91" fmla="*/ 2147483647 h 313"/>
                <a:gd name="T92" fmla="*/ 2147483647 w 299"/>
                <a:gd name="T93" fmla="*/ 2147483647 h 313"/>
                <a:gd name="T94" fmla="*/ 2147483647 w 299"/>
                <a:gd name="T95" fmla="*/ 2147483647 h 313"/>
                <a:gd name="T96" fmla="*/ 2147483647 w 299"/>
                <a:gd name="T97" fmla="*/ 2147483647 h 313"/>
                <a:gd name="T98" fmla="*/ 2147483647 w 299"/>
                <a:gd name="T99" fmla="*/ 2147483647 h 313"/>
                <a:gd name="T100" fmla="*/ 2147483647 w 299"/>
                <a:gd name="T101" fmla="*/ 2147483647 h 313"/>
                <a:gd name="T102" fmla="*/ 2147483647 w 299"/>
                <a:gd name="T103" fmla="*/ 2147483647 h 313"/>
                <a:gd name="T104" fmla="*/ 2147483647 w 299"/>
                <a:gd name="T105" fmla="*/ 2147483647 h 313"/>
                <a:gd name="T106" fmla="*/ 2147483647 w 299"/>
                <a:gd name="T107" fmla="*/ 2147483647 h 313"/>
                <a:gd name="T108" fmla="*/ 2147483647 w 299"/>
                <a:gd name="T109" fmla="*/ 2147483647 h 313"/>
                <a:gd name="T110" fmla="*/ 2147483647 w 299"/>
                <a:gd name="T111" fmla="*/ 2147483647 h 313"/>
                <a:gd name="T112" fmla="*/ 2147483647 w 299"/>
                <a:gd name="T113" fmla="*/ 2147483647 h 313"/>
                <a:gd name="T114" fmla="*/ 2147483647 w 299"/>
                <a:gd name="T115" fmla="*/ 2147483647 h 313"/>
                <a:gd name="T116" fmla="*/ 2147483647 w 299"/>
                <a:gd name="T117" fmla="*/ 2147483647 h 31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99"/>
                <a:gd name="T178" fmla="*/ 0 h 313"/>
                <a:gd name="T179" fmla="*/ 299 w 299"/>
                <a:gd name="T180" fmla="*/ 313 h 31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99" h="313">
                  <a:moveTo>
                    <a:pt x="121" y="114"/>
                  </a:moveTo>
                  <a:lnTo>
                    <a:pt x="115" y="108"/>
                  </a:lnTo>
                  <a:lnTo>
                    <a:pt x="115" y="102"/>
                  </a:lnTo>
                  <a:lnTo>
                    <a:pt x="115" y="96"/>
                  </a:lnTo>
                  <a:lnTo>
                    <a:pt x="108" y="96"/>
                  </a:lnTo>
                  <a:lnTo>
                    <a:pt x="101" y="96"/>
                  </a:lnTo>
                  <a:lnTo>
                    <a:pt x="94" y="102"/>
                  </a:lnTo>
                  <a:lnTo>
                    <a:pt x="94" y="96"/>
                  </a:lnTo>
                  <a:lnTo>
                    <a:pt x="88" y="96"/>
                  </a:lnTo>
                  <a:lnTo>
                    <a:pt x="81" y="90"/>
                  </a:lnTo>
                  <a:lnTo>
                    <a:pt x="67" y="96"/>
                  </a:lnTo>
                  <a:lnTo>
                    <a:pt x="61" y="96"/>
                  </a:lnTo>
                  <a:lnTo>
                    <a:pt x="54" y="102"/>
                  </a:lnTo>
                  <a:lnTo>
                    <a:pt x="47" y="96"/>
                  </a:lnTo>
                  <a:lnTo>
                    <a:pt x="40" y="96"/>
                  </a:lnTo>
                  <a:lnTo>
                    <a:pt x="34" y="102"/>
                  </a:lnTo>
                  <a:lnTo>
                    <a:pt x="34" y="96"/>
                  </a:lnTo>
                  <a:lnTo>
                    <a:pt x="27" y="96"/>
                  </a:lnTo>
                  <a:lnTo>
                    <a:pt x="13" y="90"/>
                  </a:lnTo>
                  <a:lnTo>
                    <a:pt x="13" y="96"/>
                  </a:lnTo>
                  <a:lnTo>
                    <a:pt x="7" y="84"/>
                  </a:lnTo>
                  <a:lnTo>
                    <a:pt x="0" y="78"/>
                  </a:lnTo>
                  <a:lnTo>
                    <a:pt x="0" y="72"/>
                  </a:lnTo>
                  <a:lnTo>
                    <a:pt x="7" y="66"/>
                  </a:lnTo>
                  <a:lnTo>
                    <a:pt x="7" y="60"/>
                  </a:lnTo>
                  <a:lnTo>
                    <a:pt x="13" y="66"/>
                  </a:lnTo>
                  <a:lnTo>
                    <a:pt x="20" y="60"/>
                  </a:lnTo>
                  <a:lnTo>
                    <a:pt x="27" y="60"/>
                  </a:lnTo>
                  <a:lnTo>
                    <a:pt x="40" y="60"/>
                  </a:lnTo>
                  <a:lnTo>
                    <a:pt x="34" y="54"/>
                  </a:lnTo>
                  <a:lnTo>
                    <a:pt x="34" y="48"/>
                  </a:lnTo>
                  <a:lnTo>
                    <a:pt x="40" y="42"/>
                  </a:lnTo>
                  <a:lnTo>
                    <a:pt x="54" y="36"/>
                  </a:lnTo>
                  <a:lnTo>
                    <a:pt x="61" y="36"/>
                  </a:lnTo>
                  <a:lnTo>
                    <a:pt x="54" y="30"/>
                  </a:lnTo>
                  <a:lnTo>
                    <a:pt x="61" y="24"/>
                  </a:lnTo>
                  <a:lnTo>
                    <a:pt x="54" y="18"/>
                  </a:lnTo>
                  <a:lnTo>
                    <a:pt x="54" y="6"/>
                  </a:lnTo>
                  <a:lnTo>
                    <a:pt x="61" y="0"/>
                  </a:lnTo>
                  <a:lnTo>
                    <a:pt x="67" y="6"/>
                  </a:lnTo>
                  <a:lnTo>
                    <a:pt x="74" y="6"/>
                  </a:lnTo>
                  <a:lnTo>
                    <a:pt x="81" y="6"/>
                  </a:lnTo>
                  <a:lnTo>
                    <a:pt x="81" y="12"/>
                  </a:lnTo>
                  <a:lnTo>
                    <a:pt x="88" y="12"/>
                  </a:lnTo>
                  <a:lnTo>
                    <a:pt x="94" y="12"/>
                  </a:lnTo>
                  <a:lnTo>
                    <a:pt x="101" y="12"/>
                  </a:lnTo>
                  <a:lnTo>
                    <a:pt x="135" y="12"/>
                  </a:lnTo>
                  <a:lnTo>
                    <a:pt x="142" y="12"/>
                  </a:lnTo>
                  <a:lnTo>
                    <a:pt x="162" y="18"/>
                  </a:lnTo>
                  <a:lnTo>
                    <a:pt x="169" y="24"/>
                  </a:lnTo>
                  <a:lnTo>
                    <a:pt x="175" y="24"/>
                  </a:lnTo>
                  <a:lnTo>
                    <a:pt x="190" y="24"/>
                  </a:lnTo>
                  <a:lnTo>
                    <a:pt x="197" y="24"/>
                  </a:lnTo>
                  <a:lnTo>
                    <a:pt x="204" y="18"/>
                  </a:lnTo>
                  <a:lnTo>
                    <a:pt x="210" y="18"/>
                  </a:lnTo>
                  <a:lnTo>
                    <a:pt x="217" y="18"/>
                  </a:lnTo>
                  <a:lnTo>
                    <a:pt x="224" y="24"/>
                  </a:lnTo>
                  <a:lnTo>
                    <a:pt x="237" y="24"/>
                  </a:lnTo>
                  <a:lnTo>
                    <a:pt x="244" y="18"/>
                  </a:lnTo>
                  <a:lnTo>
                    <a:pt x="244" y="24"/>
                  </a:lnTo>
                  <a:lnTo>
                    <a:pt x="258" y="24"/>
                  </a:lnTo>
                  <a:lnTo>
                    <a:pt x="264" y="30"/>
                  </a:lnTo>
                  <a:lnTo>
                    <a:pt x="264" y="24"/>
                  </a:lnTo>
                  <a:lnTo>
                    <a:pt x="285" y="30"/>
                  </a:lnTo>
                  <a:lnTo>
                    <a:pt x="298" y="30"/>
                  </a:lnTo>
                  <a:lnTo>
                    <a:pt x="291" y="36"/>
                  </a:lnTo>
                  <a:lnTo>
                    <a:pt x="291" y="42"/>
                  </a:lnTo>
                  <a:lnTo>
                    <a:pt x="291" y="48"/>
                  </a:lnTo>
                  <a:lnTo>
                    <a:pt x="291" y="54"/>
                  </a:lnTo>
                  <a:lnTo>
                    <a:pt x="285" y="54"/>
                  </a:lnTo>
                  <a:lnTo>
                    <a:pt x="264" y="60"/>
                  </a:lnTo>
                  <a:lnTo>
                    <a:pt x="264" y="66"/>
                  </a:lnTo>
                  <a:lnTo>
                    <a:pt x="258" y="72"/>
                  </a:lnTo>
                  <a:lnTo>
                    <a:pt x="251" y="78"/>
                  </a:lnTo>
                  <a:lnTo>
                    <a:pt x="244" y="84"/>
                  </a:lnTo>
                  <a:lnTo>
                    <a:pt x="237" y="84"/>
                  </a:lnTo>
                  <a:lnTo>
                    <a:pt x="231" y="84"/>
                  </a:lnTo>
                  <a:lnTo>
                    <a:pt x="231" y="96"/>
                  </a:lnTo>
                  <a:lnTo>
                    <a:pt x="224" y="102"/>
                  </a:lnTo>
                  <a:lnTo>
                    <a:pt x="217" y="102"/>
                  </a:lnTo>
                  <a:lnTo>
                    <a:pt x="224" y="114"/>
                  </a:lnTo>
                  <a:lnTo>
                    <a:pt x="231" y="120"/>
                  </a:lnTo>
                  <a:lnTo>
                    <a:pt x="231" y="126"/>
                  </a:lnTo>
                  <a:lnTo>
                    <a:pt x="231" y="132"/>
                  </a:lnTo>
                  <a:lnTo>
                    <a:pt x="237" y="132"/>
                  </a:lnTo>
                  <a:lnTo>
                    <a:pt x="237" y="126"/>
                  </a:lnTo>
                  <a:lnTo>
                    <a:pt x="251" y="126"/>
                  </a:lnTo>
                  <a:lnTo>
                    <a:pt x="258" y="126"/>
                  </a:lnTo>
                  <a:lnTo>
                    <a:pt x="258" y="132"/>
                  </a:lnTo>
                  <a:lnTo>
                    <a:pt x="264" y="132"/>
                  </a:lnTo>
                  <a:lnTo>
                    <a:pt x="264" y="138"/>
                  </a:lnTo>
                  <a:lnTo>
                    <a:pt x="271" y="138"/>
                  </a:lnTo>
                  <a:lnTo>
                    <a:pt x="278" y="138"/>
                  </a:lnTo>
                  <a:lnTo>
                    <a:pt x="285" y="138"/>
                  </a:lnTo>
                  <a:lnTo>
                    <a:pt x="291" y="138"/>
                  </a:lnTo>
                  <a:lnTo>
                    <a:pt x="291" y="144"/>
                  </a:lnTo>
                  <a:lnTo>
                    <a:pt x="285" y="150"/>
                  </a:lnTo>
                  <a:lnTo>
                    <a:pt x="278" y="162"/>
                  </a:lnTo>
                  <a:lnTo>
                    <a:pt x="264" y="168"/>
                  </a:lnTo>
                  <a:lnTo>
                    <a:pt x="258" y="174"/>
                  </a:lnTo>
                  <a:lnTo>
                    <a:pt x="251" y="180"/>
                  </a:lnTo>
                  <a:lnTo>
                    <a:pt x="244" y="192"/>
                  </a:lnTo>
                  <a:lnTo>
                    <a:pt x="244" y="198"/>
                  </a:lnTo>
                  <a:lnTo>
                    <a:pt x="237" y="204"/>
                  </a:lnTo>
                  <a:lnTo>
                    <a:pt x="237" y="210"/>
                  </a:lnTo>
                  <a:lnTo>
                    <a:pt x="237" y="216"/>
                  </a:lnTo>
                  <a:lnTo>
                    <a:pt x="231" y="222"/>
                  </a:lnTo>
                  <a:lnTo>
                    <a:pt x="231" y="228"/>
                  </a:lnTo>
                  <a:lnTo>
                    <a:pt x="237" y="234"/>
                  </a:lnTo>
                  <a:lnTo>
                    <a:pt x="237" y="240"/>
                  </a:lnTo>
                  <a:lnTo>
                    <a:pt x="231" y="240"/>
                  </a:lnTo>
                  <a:lnTo>
                    <a:pt x="237" y="246"/>
                  </a:lnTo>
                  <a:lnTo>
                    <a:pt x="237" y="252"/>
                  </a:lnTo>
                  <a:lnTo>
                    <a:pt x="237" y="258"/>
                  </a:lnTo>
                  <a:lnTo>
                    <a:pt x="244" y="264"/>
                  </a:lnTo>
                  <a:lnTo>
                    <a:pt x="237" y="270"/>
                  </a:lnTo>
                  <a:lnTo>
                    <a:pt x="237" y="276"/>
                  </a:lnTo>
                  <a:lnTo>
                    <a:pt x="244" y="270"/>
                  </a:lnTo>
                  <a:lnTo>
                    <a:pt x="244" y="276"/>
                  </a:lnTo>
                  <a:lnTo>
                    <a:pt x="251" y="276"/>
                  </a:lnTo>
                  <a:lnTo>
                    <a:pt x="237" y="276"/>
                  </a:lnTo>
                  <a:lnTo>
                    <a:pt x="237" y="282"/>
                  </a:lnTo>
                  <a:lnTo>
                    <a:pt x="231" y="282"/>
                  </a:lnTo>
                  <a:lnTo>
                    <a:pt x="224" y="282"/>
                  </a:lnTo>
                  <a:lnTo>
                    <a:pt x="217" y="276"/>
                  </a:lnTo>
                  <a:lnTo>
                    <a:pt x="204" y="276"/>
                  </a:lnTo>
                  <a:lnTo>
                    <a:pt x="197" y="276"/>
                  </a:lnTo>
                  <a:lnTo>
                    <a:pt x="190" y="276"/>
                  </a:lnTo>
                  <a:lnTo>
                    <a:pt x="190" y="270"/>
                  </a:lnTo>
                  <a:lnTo>
                    <a:pt x="182" y="270"/>
                  </a:lnTo>
                  <a:lnTo>
                    <a:pt x="175" y="276"/>
                  </a:lnTo>
                  <a:lnTo>
                    <a:pt x="169" y="276"/>
                  </a:lnTo>
                  <a:lnTo>
                    <a:pt x="169" y="282"/>
                  </a:lnTo>
                  <a:lnTo>
                    <a:pt x="169" y="276"/>
                  </a:lnTo>
                  <a:lnTo>
                    <a:pt x="162" y="276"/>
                  </a:lnTo>
                  <a:lnTo>
                    <a:pt x="162" y="282"/>
                  </a:lnTo>
                  <a:lnTo>
                    <a:pt x="155" y="282"/>
                  </a:lnTo>
                  <a:lnTo>
                    <a:pt x="155" y="288"/>
                  </a:lnTo>
                  <a:lnTo>
                    <a:pt x="155" y="300"/>
                  </a:lnTo>
                  <a:lnTo>
                    <a:pt x="162" y="300"/>
                  </a:lnTo>
                  <a:lnTo>
                    <a:pt x="169" y="300"/>
                  </a:lnTo>
                  <a:lnTo>
                    <a:pt x="175" y="294"/>
                  </a:lnTo>
                  <a:lnTo>
                    <a:pt x="162" y="306"/>
                  </a:lnTo>
                  <a:lnTo>
                    <a:pt x="162" y="312"/>
                  </a:lnTo>
                  <a:lnTo>
                    <a:pt x="155" y="312"/>
                  </a:lnTo>
                  <a:lnTo>
                    <a:pt x="155" y="306"/>
                  </a:lnTo>
                  <a:lnTo>
                    <a:pt x="148" y="300"/>
                  </a:lnTo>
                  <a:lnTo>
                    <a:pt x="142" y="294"/>
                  </a:lnTo>
                  <a:lnTo>
                    <a:pt x="148" y="294"/>
                  </a:lnTo>
                  <a:lnTo>
                    <a:pt x="142" y="282"/>
                  </a:lnTo>
                  <a:lnTo>
                    <a:pt x="135" y="288"/>
                  </a:lnTo>
                  <a:lnTo>
                    <a:pt x="135" y="282"/>
                  </a:lnTo>
                  <a:lnTo>
                    <a:pt x="135" y="276"/>
                  </a:lnTo>
                  <a:lnTo>
                    <a:pt x="128" y="270"/>
                  </a:lnTo>
                  <a:lnTo>
                    <a:pt x="128" y="264"/>
                  </a:lnTo>
                  <a:lnTo>
                    <a:pt x="128" y="258"/>
                  </a:lnTo>
                  <a:lnTo>
                    <a:pt x="135" y="258"/>
                  </a:lnTo>
                  <a:lnTo>
                    <a:pt x="128" y="258"/>
                  </a:lnTo>
                  <a:lnTo>
                    <a:pt x="128" y="252"/>
                  </a:lnTo>
                  <a:lnTo>
                    <a:pt x="128" y="240"/>
                  </a:lnTo>
                  <a:lnTo>
                    <a:pt x="121" y="240"/>
                  </a:lnTo>
                  <a:lnTo>
                    <a:pt x="115" y="234"/>
                  </a:lnTo>
                  <a:lnTo>
                    <a:pt x="108" y="222"/>
                  </a:lnTo>
                  <a:lnTo>
                    <a:pt x="108" y="216"/>
                  </a:lnTo>
                  <a:lnTo>
                    <a:pt x="108" y="204"/>
                  </a:lnTo>
                  <a:lnTo>
                    <a:pt x="108" y="198"/>
                  </a:lnTo>
                  <a:lnTo>
                    <a:pt x="108" y="192"/>
                  </a:lnTo>
                  <a:lnTo>
                    <a:pt x="108" y="186"/>
                  </a:lnTo>
                  <a:lnTo>
                    <a:pt x="115" y="162"/>
                  </a:lnTo>
                  <a:lnTo>
                    <a:pt x="115" y="156"/>
                  </a:lnTo>
                  <a:lnTo>
                    <a:pt x="115" y="144"/>
                  </a:lnTo>
                  <a:lnTo>
                    <a:pt x="115" y="138"/>
                  </a:lnTo>
                  <a:lnTo>
                    <a:pt x="108" y="138"/>
                  </a:lnTo>
                  <a:lnTo>
                    <a:pt x="115" y="132"/>
                  </a:lnTo>
                  <a:lnTo>
                    <a:pt x="115" y="138"/>
                  </a:lnTo>
                  <a:lnTo>
                    <a:pt x="115" y="132"/>
                  </a:lnTo>
                  <a:lnTo>
                    <a:pt x="121" y="126"/>
                  </a:lnTo>
                  <a:lnTo>
                    <a:pt x="121" y="120"/>
                  </a:lnTo>
                  <a:lnTo>
                    <a:pt x="121" y="114"/>
                  </a:lnTo>
                </a:path>
              </a:pathLst>
            </a:custGeom>
            <a:solidFill>
              <a:srgbClr val="00FF00"/>
            </a:solidFill>
            <a:ln w="12700">
              <a:solidFill>
                <a:schemeClr val="accent2"/>
              </a:solidFill>
              <a:round/>
              <a:headEnd type="none" w="sm" len="sm"/>
              <a:tailEnd type="none" w="sm" len="sm"/>
            </a:ln>
          </p:spPr>
          <p:txBody>
            <a:bodyPr wrap="none" anchor="ctr"/>
            <a:lstStyle/>
            <a:p>
              <a:endParaRPr lang="en-US" sz="1600">
                <a:latin typeface="Calibri" pitchFamily="34" charset="0"/>
              </a:endParaRPr>
            </a:p>
          </p:txBody>
        </p:sp>
        <p:sp>
          <p:nvSpPr>
            <p:cNvPr id="14436" name="Freeform 98"/>
            <p:cNvSpPr>
              <a:spLocks/>
            </p:cNvSpPr>
            <p:nvPr/>
          </p:nvSpPr>
          <p:spPr bwMode="auto">
            <a:xfrm>
              <a:off x="4460392" y="1548372"/>
              <a:ext cx="191552" cy="279650"/>
            </a:xfrm>
            <a:custGeom>
              <a:avLst/>
              <a:gdLst>
                <a:gd name="T0" fmla="*/ 2147483647 w 122"/>
                <a:gd name="T1" fmla="*/ 2147483647 h 175"/>
                <a:gd name="T2" fmla="*/ 2147483647 w 122"/>
                <a:gd name="T3" fmla="*/ 2147483647 h 175"/>
                <a:gd name="T4" fmla="*/ 2147483647 w 122"/>
                <a:gd name="T5" fmla="*/ 2147483647 h 175"/>
                <a:gd name="T6" fmla="*/ 2147483647 w 122"/>
                <a:gd name="T7" fmla="*/ 2147483647 h 175"/>
                <a:gd name="T8" fmla="*/ 2147483647 w 122"/>
                <a:gd name="T9" fmla="*/ 2147483647 h 175"/>
                <a:gd name="T10" fmla="*/ 2147483647 w 122"/>
                <a:gd name="T11" fmla="*/ 2147483647 h 175"/>
                <a:gd name="T12" fmla="*/ 0 w 122"/>
                <a:gd name="T13" fmla="*/ 2147483647 h 175"/>
                <a:gd name="T14" fmla="*/ 2147483647 w 122"/>
                <a:gd name="T15" fmla="*/ 2147483647 h 175"/>
                <a:gd name="T16" fmla="*/ 2147483647 w 122"/>
                <a:gd name="T17" fmla="*/ 2147483647 h 175"/>
                <a:gd name="T18" fmla="*/ 2147483647 w 122"/>
                <a:gd name="T19" fmla="*/ 2147483647 h 175"/>
                <a:gd name="T20" fmla="*/ 2147483647 w 122"/>
                <a:gd name="T21" fmla="*/ 2147483647 h 175"/>
                <a:gd name="T22" fmla="*/ 2147483647 w 122"/>
                <a:gd name="T23" fmla="*/ 2147483647 h 175"/>
                <a:gd name="T24" fmla="*/ 2147483647 w 122"/>
                <a:gd name="T25" fmla="*/ 2147483647 h 175"/>
                <a:gd name="T26" fmla="*/ 2147483647 w 122"/>
                <a:gd name="T27" fmla="*/ 2147483647 h 175"/>
                <a:gd name="T28" fmla="*/ 2147483647 w 122"/>
                <a:gd name="T29" fmla="*/ 2147483647 h 175"/>
                <a:gd name="T30" fmla="*/ 2147483647 w 122"/>
                <a:gd name="T31" fmla="*/ 2147483647 h 175"/>
                <a:gd name="T32" fmla="*/ 2147483647 w 122"/>
                <a:gd name="T33" fmla="*/ 2147483647 h 175"/>
                <a:gd name="T34" fmla="*/ 2147483647 w 122"/>
                <a:gd name="T35" fmla="*/ 2147483647 h 175"/>
                <a:gd name="T36" fmla="*/ 2147483647 w 122"/>
                <a:gd name="T37" fmla="*/ 2147483647 h 175"/>
                <a:gd name="T38" fmla="*/ 2147483647 w 122"/>
                <a:gd name="T39" fmla="*/ 2147483647 h 175"/>
                <a:gd name="T40" fmla="*/ 2147483647 w 122"/>
                <a:gd name="T41" fmla="*/ 2147483647 h 175"/>
                <a:gd name="T42" fmla="*/ 2147483647 w 122"/>
                <a:gd name="T43" fmla="*/ 2147483647 h 175"/>
                <a:gd name="T44" fmla="*/ 2147483647 w 122"/>
                <a:gd name="T45" fmla="*/ 2147483647 h 175"/>
                <a:gd name="T46" fmla="*/ 2147483647 w 122"/>
                <a:gd name="T47" fmla="*/ 2147483647 h 175"/>
                <a:gd name="T48" fmla="*/ 2147483647 w 122"/>
                <a:gd name="T49" fmla="*/ 2147483647 h 175"/>
                <a:gd name="T50" fmla="*/ 2147483647 w 122"/>
                <a:gd name="T51" fmla="*/ 2147483647 h 175"/>
                <a:gd name="T52" fmla="*/ 2147483647 w 122"/>
                <a:gd name="T53" fmla="*/ 2147483647 h 175"/>
                <a:gd name="T54" fmla="*/ 2147483647 w 122"/>
                <a:gd name="T55" fmla="*/ 2147483647 h 175"/>
                <a:gd name="T56" fmla="*/ 2147483647 w 122"/>
                <a:gd name="T57" fmla="*/ 2147483647 h 175"/>
                <a:gd name="T58" fmla="*/ 2147483647 w 122"/>
                <a:gd name="T59" fmla="*/ 2147483647 h 175"/>
                <a:gd name="T60" fmla="*/ 2147483647 w 122"/>
                <a:gd name="T61" fmla="*/ 2147483647 h 175"/>
                <a:gd name="T62" fmla="*/ 2147483647 w 122"/>
                <a:gd name="T63" fmla="*/ 2147483647 h 175"/>
                <a:gd name="T64" fmla="*/ 2147483647 w 122"/>
                <a:gd name="T65" fmla="*/ 2147483647 h 175"/>
                <a:gd name="T66" fmla="*/ 2147483647 w 122"/>
                <a:gd name="T67" fmla="*/ 2147483647 h 175"/>
                <a:gd name="T68" fmla="*/ 2147483647 w 122"/>
                <a:gd name="T69" fmla="*/ 2147483647 h 175"/>
                <a:gd name="T70" fmla="*/ 2147483647 w 122"/>
                <a:gd name="T71" fmla="*/ 2147483647 h 175"/>
                <a:gd name="T72" fmla="*/ 2147483647 w 122"/>
                <a:gd name="T73" fmla="*/ 2147483647 h 175"/>
                <a:gd name="T74" fmla="*/ 2147483647 w 122"/>
                <a:gd name="T75" fmla="*/ 2147483647 h 175"/>
                <a:gd name="T76" fmla="*/ 2147483647 w 122"/>
                <a:gd name="T77" fmla="*/ 2147483647 h 175"/>
                <a:gd name="T78" fmla="*/ 2147483647 w 122"/>
                <a:gd name="T79" fmla="*/ 2147483647 h 175"/>
                <a:gd name="T80" fmla="*/ 2147483647 w 122"/>
                <a:gd name="T81" fmla="*/ 2147483647 h 175"/>
                <a:gd name="T82" fmla="*/ 2147483647 w 122"/>
                <a:gd name="T83" fmla="*/ 2147483647 h 175"/>
                <a:gd name="T84" fmla="*/ 2147483647 w 122"/>
                <a:gd name="T85" fmla="*/ 2147483647 h 175"/>
                <a:gd name="T86" fmla="*/ 2147483647 w 122"/>
                <a:gd name="T87" fmla="*/ 2147483647 h 175"/>
                <a:gd name="T88" fmla="*/ 2147483647 w 122"/>
                <a:gd name="T89" fmla="*/ 2147483647 h 175"/>
                <a:gd name="T90" fmla="*/ 2147483647 w 122"/>
                <a:gd name="T91" fmla="*/ 2147483647 h 17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2"/>
                <a:gd name="T139" fmla="*/ 0 h 175"/>
                <a:gd name="T140" fmla="*/ 122 w 122"/>
                <a:gd name="T141" fmla="*/ 175 h 17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2" h="175">
                  <a:moveTo>
                    <a:pt x="34" y="162"/>
                  </a:moveTo>
                  <a:lnTo>
                    <a:pt x="34" y="156"/>
                  </a:lnTo>
                  <a:lnTo>
                    <a:pt x="27" y="156"/>
                  </a:lnTo>
                  <a:lnTo>
                    <a:pt x="27" y="150"/>
                  </a:lnTo>
                  <a:lnTo>
                    <a:pt x="34" y="150"/>
                  </a:lnTo>
                  <a:lnTo>
                    <a:pt x="27" y="144"/>
                  </a:lnTo>
                  <a:lnTo>
                    <a:pt x="27" y="138"/>
                  </a:lnTo>
                  <a:lnTo>
                    <a:pt x="20" y="138"/>
                  </a:lnTo>
                  <a:lnTo>
                    <a:pt x="20" y="132"/>
                  </a:lnTo>
                  <a:lnTo>
                    <a:pt x="20" y="126"/>
                  </a:lnTo>
                  <a:lnTo>
                    <a:pt x="7" y="120"/>
                  </a:lnTo>
                  <a:lnTo>
                    <a:pt x="7" y="114"/>
                  </a:lnTo>
                  <a:lnTo>
                    <a:pt x="0" y="108"/>
                  </a:lnTo>
                  <a:lnTo>
                    <a:pt x="0" y="102"/>
                  </a:lnTo>
                  <a:lnTo>
                    <a:pt x="7" y="96"/>
                  </a:lnTo>
                  <a:lnTo>
                    <a:pt x="7" y="90"/>
                  </a:lnTo>
                  <a:lnTo>
                    <a:pt x="7" y="84"/>
                  </a:lnTo>
                  <a:lnTo>
                    <a:pt x="7" y="78"/>
                  </a:lnTo>
                  <a:lnTo>
                    <a:pt x="0" y="72"/>
                  </a:lnTo>
                  <a:lnTo>
                    <a:pt x="13" y="60"/>
                  </a:lnTo>
                  <a:lnTo>
                    <a:pt x="27" y="48"/>
                  </a:lnTo>
                  <a:lnTo>
                    <a:pt x="27" y="42"/>
                  </a:lnTo>
                  <a:lnTo>
                    <a:pt x="34" y="36"/>
                  </a:lnTo>
                  <a:lnTo>
                    <a:pt x="40" y="36"/>
                  </a:lnTo>
                  <a:lnTo>
                    <a:pt x="40" y="30"/>
                  </a:lnTo>
                  <a:lnTo>
                    <a:pt x="40" y="24"/>
                  </a:lnTo>
                  <a:lnTo>
                    <a:pt x="40" y="18"/>
                  </a:lnTo>
                  <a:lnTo>
                    <a:pt x="40" y="6"/>
                  </a:lnTo>
                  <a:lnTo>
                    <a:pt x="47" y="0"/>
                  </a:lnTo>
                  <a:lnTo>
                    <a:pt x="54" y="6"/>
                  </a:lnTo>
                  <a:lnTo>
                    <a:pt x="60" y="6"/>
                  </a:lnTo>
                  <a:lnTo>
                    <a:pt x="74" y="12"/>
                  </a:lnTo>
                  <a:lnTo>
                    <a:pt x="67" y="24"/>
                  </a:lnTo>
                  <a:lnTo>
                    <a:pt x="60" y="30"/>
                  </a:lnTo>
                  <a:lnTo>
                    <a:pt x="54" y="36"/>
                  </a:lnTo>
                  <a:lnTo>
                    <a:pt x="54" y="42"/>
                  </a:lnTo>
                  <a:lnTo>
                    <a:pt x="67" y="42"/>
                  </a:lnTo>
                  <a:lnTo>
                    <a:pt x="74" y="48"/>
                  </a:lnTo>
                  <a:lnTo>
                    <a:pt x="81" y="48"/>
                  </a:lnTo>
                  <a:lnTo>
                    <a:pt x="81" y="60"/>
                  </a:lnTo>
                  <a:lnTo>
                    <a:pt x="87" y="60"/>
                  </a:lnTo>
                  <a:lnTo>
                    <a:pt x="87" y="66"/>
                  </a:lnTo>
                  <a:lnTo>
                    <a:pt x="87" y="72"/>
                  </a:lnTo>
                  <a:lnTo>
                    <a:pt x="94" y="78"/>
                  </a:lnTo>
                  <a:lnTo>
                    <a:pt x="87" y="84"/>
                  </a:lnTo>
                  <a:lnTo>
                    <a:pt x="87" y="90"/>
                  </a:lnTo>
                  <a:lnTo>
                    <a:pt x="87" y="96"/>
                  </a:lnTo>
                  <a:lnTo>
                    <a:pt x="81" y="96"/>
                  </a:lnTo>
                  <a:lnTo>
                    <a:pt x="87" y="102"/>
                  </a:lnTo>
                  <a:lnTo>
                    <a:pt x="81" y="102"/>
                  </a:lnTo>
                  <a:lnTo>
                    <a:pt x="87" y="108"/>
                  </a:lnTo>
                  <a:lnTo>
                    <a:pt x="87" y="114"/>
                  </a:lnTo>
                  <a:lnTo>
                    <a:pt x="94" y="114"/>
                  </a:lnTo>
                  <a:lnTo>
                    <a:pt x="94" y="120"/>
                  </a:lnTo>
                  <a:lnTo>
                    <a:pt x="94" y="126"/>
                  </a:lnTo>
                  <a:lnTo>
                    <a:pt x="94" y="132"/>
                  </a:lnTo>
                  <a:lnTo>
                    <a:pt x="81" y="138"/>
                  </a:lnTo>
                  <a:lnTo>
                    <a:pt x="87" y="138"/>
                  </a:lnTo>
                  <a:lnTo>
                    <a:pt x="87" y="144"/>
                  </a:lnTo>
                  <a:lnTo>
                    <a:pt x="94" y="144"/>
                  </a:lnTo>
                  <a:lnTo>
                    <a:pt x="101" y="144"/>
                  </a:lnTo>
                  <a:lnTo>
                    <a:pt x="101" y="138"/>
                  </a:lnTo>
                  <a:lnTo>
                    <a:pt x="108" y="138"/>
                  </a:lnTo>
                  <a:lnTo>
                    <a:pt x="108" y="144"/>
                  </a:lnTo>
                  <a:lnTo>
                    <a:pt x="101" y="150"/>
                  </a:lnTo>
                  <a:lnTo>
                    <a:pt x="114" y="150"/>
                  </a:lnTo>
                  <a:lnTo>
                    <a:pt x="121" y="150"/>
                  </a:lnTo>
                  <a:lnTo>
                    <a:pt x="121" y="156"/>
                  </a:lnTo>
                  <a:lnTo>
                    <a:pt x="121" y="162"/>
                  </a:lnTo>
                  <a:lnTo>
                    <a:pt x="121" y="168"/>
                  </a:lnTo>
                  <a:lnTo>
                    <a:pt x="114" y="168"/>
                  </a:lnTo>
                  <a:lnTo>
                    <a:pt x="108" y="168"/>
                  </a:lnTo>
                  <a:lnTo>
                    <a:pt x="101" y="168"/>
                  </a:lnTo>
                  <a:lnTo>
                    <a:pt x="101" y="162"/>
                  </a:lnTo>
                  <a:lnTo>
                    <a:pt x="101" y="156"/>
                  </a:lnTo>
                  <a:lnTo>
                    <a:pt x="101" y="150"/>
                  </a:lnTo>
                  <a:lnTo>
                    <a:pt x="94" y="156"/>
                  </a:lnTo>
                  <a:lnTo>
                    <a:pt x="101" y="150"/>
                  </a:lnTo>
                  <a:lnTo>
                    <a:pt x="94" y="150"/>
                  </a:lnTo>
                  <a:lnTo>
                    <a:pt x="94" y="156"/>
                  </a:lnTo>
                  <a:lnTo>
                    <a:pt x="87" y="162"/>
                  </a:lnTo>
                  <a:lnTo>
                    <a:pt x="74" y="168"/>
                  </a:lnTo>
                  <a:lnTo>
                    <a:pt x="67" y="174"/>
                  </a:lnTo>
                  <a:lnTo>
                    <a:pt x="67" y="168"/>
                  </a:lnTo>
                  <a:lnTo>
                    <a:pt x="60" y="162"/>
                  </a:lnTo>
                  <a:lnTo>
                    <a:pt x="54" y="162"/>
                  </a:lnTo>
                  <a:lnTo>
                    <a:pt x="54" y="168"/>
                  </a:lnTo>
                  <a:lnTo>
                    <a:pt x="47" y="168"/>
                  </a:lnTo>
                  <a:lnTo>
                    <a:pt x="47" y="174"/>
                  </a:lnTo>
                  <a:lnTo>
                    <a:pt x="40" y="174"/>
                  </a:lnTo>
                  <a:lnTo>
                    <a:pt x="34" y="174"/>
                  </a:lnTo>
                  <a:lnTo>
                    <a:pt x="34" y="168"/>
                  </a:lnTo>
                  <a:lnTo>
                    <a:pt x="34" y="162"/>
                  </a:lnTo>
                </a:path>
              </a:pathLst>
            </a:custGeom>
            <a:solidFill>
              <a:srgbClr val="FFFF00"/>
            </a:solidFill>
            <a:ln w="12700">
              <a:solidFill>
                <a:schemeClr val="accent2"/>
              </a:solidFill>
              <a:round/>
              <a:headEnd type="none" w="sm" len="sm"/>
              <a:tailEnd type="none" w="sm" len="sm"/>
            </a:ln>
          </p:spPr>
          <p:txBody>
            <a:bodyPr wrap="none" anchor="ctr"/>
            <a:lstStyle/>
            <a:p>
              <a:endParaRPr lang="en-US" sz="1600">
                <a:latin typeface="Calibri" pitchFamily="34" charset="0"/>
              </a:endParaRPr>
            </a:p>
          </p:txBody>
        </p:sp>
        <p:sp>
          <p:nvSpPr>
            <p:cNvPr id="14437" name="Freeform 99"/>
            <p:cNvSpPr>
              <a:spLocks/>
            </p:cNvSpPr>
            <p:nvPr/>
          </p:nvSpPr>
          <p:spPr bwMode="auto">
            <a:xfrm>
              <a:off x="5799096" y="1665783"/>
              <a:ext cx="439060" cy="399194"/>
            </a:xfrm>
            <a:custGeom>
              <a:avLst/>
              <a:gdLst>
                <a:gd name="T0" fmla="*/ 2147483647 w 276"/>
                <a:gd name="T1" fmla="*/ 0 h 252"/>
                <a:gd name="T2" fmla="*/ 2147483647 w 276"/>
                <a:gd name="T3" fmla="*/ 0 h 252"/>
                <a:gd name="T4" fmla="*/ 2147483647 w 276"/>
                <a:gd name="T5" fmla="*/ 2147483647 h 252"/>
                <a:gd name="T6" fmla="*/ 2147483647 w 276"/>
                <a:gd name="T7" fmla="*/ 2147483647 h 252"/>
                <a:gd name="T8" fmla="*/ 2147483647 w 276"/>
                <a:gd name="T9" fmla="*/ 2147483647 h 252"/>
                <a:gd name="T10" fmla="*/ 2147483647 w 276"/>
                <a:gd name="T11" fmla="*/ 2147483647 h 252"/>
                <a:gd name="T12" fmla="*/ 2147483647 w 276"/>
                <a:gd name="T13" fmla="*/ 2147483647 h 252"/>
                <a:gd name="T14" fmla="*/ 2147483647 w 276"/>
                <a:gd name="T15" fmla="*/ 2147483647 h 252"/>
                <a:gd name="T16" fmla="*/ 2147483647 w 276"/>
                <a:gd name="T17" fmla="*/ 2147483647 h 252"/>
                <a:gd name="T18" fmla="*/ 2147483647 w 276"/>
                <a:gd name="T19" fmla="*/ 2147483647 h 252"/>
                <a:gd name="T20" fmla="*/ 2147483647 w 276"/>
                <a:gd name="T21" fmla="*/ 2147483647 h 252"/>
                <a:gd name="T22" fmla="*/ 2147483647 w 276"/>
                <a:gd name="T23" fmla="*/ 2147483647 h 252"/>
                <a:gd name="T24" fmla="*/ 2147483647 w 276"/>
                <a:gd name="T25" fmla="*/ 2147483647 h 252"/>
                <a:gd name="T26" fmla="*/ 2147483647 w 276"/>
                <a:gd name="T27" fmla="*/ 2147483647 h 252"/>
                <a:gd name="T28" fmla="*/ 2147483647 w 276"/>
                <a:gd name="T29" fmla="*/ 2147483647 h 252"/>
                <a:gd name="T30" fmla="*/ 2147483647 w 276"/>
                <a:gd name="T31" fmla="*/ 2147483647 h 252"/>
                <a:gd name="T32" fmla="*/ 2147483647 w 276"/>
                <a:gd name="T33" fmla="*/ 2147483647 h 252"/>
                <a:gd name="T34" fmla="*/ 2147483647 w 276"/>
                <a:gd name="T35" fmla="*/ 2147483647 h 252"/>
                <a:gd name="T36" fmla="*/ 2147483647 w 276"/>
                <a:gd name="T37" fmla="*/ 2147483647 h 252"/>
                <a:gd name="T38" fmla="*/ 2147483647 w 276"/>
                <a:gd name="T39" fmla="*/ 2147483647 h 252"/>
                <a:gd name="T40" fmla="*/ 2147483647 w 276"/>
                <a:gd name="T41" fmla="*/ 2147483647 h 252"/>
                <a:gd name="T42" fmla="*/ 2147483647 w 276"/>
                <a:gd name="T43" fmla="*/ 2147483647 h 252"/>
                <a:gd name="T44" fmla="*/ 2147483647 w 276"/>
                <a:gd name="T45" fmla="*/ 2147483647 h 252"/>
                <a:gd name="T46" fmla="*/ 2147483647 w 276"/>
                <a:gd name="T47" fmla="*/ 2147483647 h 252"/>
                <a:gd name="T48" fmla="*/ 2147483647 w 276"/>
                <a:gd name="T49" fmla="*/ 2147483647 h 252"/>
                <a:gd name="T50" fmla="*/ 2147483647 w 276"/>
                <a:gd name="T51" fmla="*/ 2147483647 h 252"/>
                <a:gd name="T52" fmla="*/ 2147483647 w 276"/>
                <a:gd name="T53" fmla="*/ 2147483647 h 252"/>
                <a:gd name="T54" fmla="*/ 2147483647 w 276"/>
                <a:gd name="T55" fmla="*/ 2147483647 h 252"/>
                <a:gd name="T56" fmla="*/ 2147483647 w 276"/>
                <a:gd name="T57" fmla="*/ 2147483647 h 252"/>
                <a:gd name="T58" fmla="*/ 2147483647 w 276"/>
                <a:gd name="T59" fmla="*/ 2147483647 h 252"/>
                <a:gd name="T60" fmla="*/ 2147483647 w 276"/>
                <a:gd name="T61" fmla="*/ 2147483647 h 252"/>
                <a:gd name="T62" fmla="*/ 2147483647 w 276"/>
                <a:gd name="T63" fmla="*/ 2147483647 h 252"/>
                <a:gd name="T64" fmla="*/ 2147483647 w 276"/>
                <a:gd name="T65" fmla="*/ 2147483647 h 252"/>
                <a:gd name="T66" fmla="*/ 2147483647 w 276"/>
                <a:gd name="T67" fmla="*/ 2147483647 h 252"/>
                <a:gd name="T68" fmla="*/ 2147483647 w 276"/>
                <a:gd name="T69" fmla="*/ 2147483647 h 252"/>
                <a:gd name="T70" fmla="*/ 2147483647 w 276"/>
                <a:gd name="T71" fmla="*/ 2147483647 h 252"/>
                <a:gd name="T72" fmla="*/ 2147483647 w 276"/>
                <a:gd name="T73" fmla="*/ 2147483647 h 252"/>
                <a:gd name="T74" fmla="*/ 2147483647 w 276"/>
                <a:gd name="T75" fmla="*/ 2147483647 h 252"/>
                <a:gd name="T76" fmla="*/ 2147483647 w 276"/>
                <a:gd name="T77" fmla="*/ 2147483647 h 252"/>
                <a:gd name="T78" fmla="*/ 2147483647 w 276"/>
                <a:gd name="T79" fmla="*/ 2147483647 h 252"/>
                <a:gd name="T80" fmla="*/ 2147483647 w 276"/>
                <a:gd name="T81" fmla="*/ 2147483647 h 252"/>
                <a:gd name="T82" fmla="*/ 0 w 276"/>
                <a:gd name="T83" fmla="*/ 2147483647 h 252"/>
                <a:gd name="T84" fmla="*/ 2147483647 w 276"/>
                <a:gd name="T85" fmla="*/ 2147483647 h 252"/>
                <a:gd name="T86" fmla="*/ 2147483647 w 276"/>
                <a:gd name="T87" fmla="*/ 2147483647 h 252"/>
                <a:gd name="T88" fmla="*/ 2147483647 w 276"/>
                <a:gd name="T89" fmla="*/ 2147483647 h 252"/>
                <a:gd name="T90" fmla="*/ 2147483647 w 276"/>
                <a:gd name="T91" fmla="*/ 2147483647 h 252"/>
                <a:gd name="T92" fmla="*/ 2147483647 w 276"/>
                <a:gd name="T93" fmla="*/ 2147483647 h 252"/>
                <a:gd name="T94" fmla="*/ 2147483647 w 276"/>
                <a:gd name="T95" fmla="*/ 2147483647 h 252"/>
                <a:gd name="T96" fmla="*/ 2147483647 w 276"/>
                <a:gd name="T97" fmla="*/ 2147483647 h 252"/>
                <a:gd name="T98" fmla="*/ 2147483647 w 276"/>
                <a:gd name="T99" fmla="*/ 2147483647 h 252"/>
                <a:gd name="T100" fmla="*/ 2147483647 w 276"/>
                <a:gd name="T101" fmla="*/ 2147483647 h 252"/>
                <a:gd name="T102" fmla="*/ 2147483647 w 276"/>
                <a:gd name="T103" fmla="*/ 2147483647 h 252"/>
                <a:gd name="T104" fmla="*/ 2147483647 w 276"/>
                <a:gd name="T105" fmla="*/ 2147483647 h 252"/>
                <a:gd name="T106" fmla="*/ 2147483647 w 276"/>
                <a:gd name="T107" fmla="*/ 2147483647 h 252"/>
                <a:gd name="T108" fmla="*/ 2147483647 w 276"/>
                <a:gd name="T109" fmla="*/ 2147483647 h 252"/>
                <a:gd name="T110" fmla="*/ 2147483647 w 276"/>
                <a:gd name="T111" fmla="*/ 2147483647 h 252"/>
                <a:gd name="T112" fmla="*/ 2147483647 w 276"/>
                <a:gd name="T113" fmla="*/ 2147483647 h 2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6"/>
                <a:gd name="T172" fmla="*/ 0 h 252"/>
                <a:gd name="T173" fmla="*/ 276 w 276"/>
                <a:gd name="T174" fmla="*/ 252 h 25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6" h="252">
                  <a:moveTo>
                    <a:pt x="175" y="12"/>
                  </a:moveTo>
                  <a:lnTo>
                    <a:pt x="175" y="6"/>
                  </a:lnTo>
                  <a:lnTo>
                    <a:pt x="182" y="6"/>
                  </a:lnTo>
                  <a:lnTo>
                    <a:pt x="195" y="0"/>
                  </a:lnTo>
                  <a:lnTo>
                    <a:pt x="195" y="6"/>
                  </a:lnTo>
                  <a:lnTo>
                    <a:pt x="202" y="6"/>
                  </a:lnTo>
                  <a:lnTo>
                    <a:pt x="202" y="0"/>
                  </a:lnTo>
                  <a:lnTo>
                    <a:pt x="209" y="0"/>
                  </a:lnTo>
                  <a:lnTo>
                    <a:pt x="215" y="0"/>
                  </a:lnTo>
                  <a:lnTo>
                    <a:pt x="215" y="6"/>
                  </a:lnTo>
                  <a:lnTo>
                    <a:pt x="222" y="6"/>
                  </a:lnTo>
                  <a:lnTo>
                    <a:pt x="229" y="6"/>
                  </a:lnTo>
                  <a:lnTo>
                    <a:pt x="236" y="6"/>
                  </a:lnTo>
                  <a:lnTo>
                    <a:pt x="236" y="0"/>
                  </a:lnTo>
                  <a:lnTo>
                    <a:pt x="242" y="0"/>
                  </a:lnTo>
                  <a:lnTo>
                    <a:pt x="242" y="6"/>
                  </a:lnTo>
                  <a:lnTo>
                    <a:pt x="249" y="6"/>
                  </a:lnTo>
                  <a:lnTo>
                    <a:pt x="242" y="6"/>
                  </a:lnTo>
                  <a:lnTo>
                    <a:pt x="242" y="12"/>
                  </a:lnTo>
                  <a:lnTo>
                    <a:pt x="242" y="18"/>
                  </a:lnTo>
                  <a:lnTo>
                    <a:pt x="249" y="24"/>
                  </a:lnTo>
                  <a:lnTo>
                    <a:pt x="249" y="30"/>
                  </a:lnTo>
                  <a:lnTo>
                    <a:pt x="249" y="36"/>
                  </a:lnTo>
                  <a:lnTo>
                    <a:pt x="256" y="30"/>
                  </a:lnTo>
                  <a:lnTo>
                    <a:pt x="263" y="42"/>
                  </a:lnTo>
                  <a:lnTo>
                    <a:pt x="256" y="42"/>
                  </a:lnTo>
                  <a:lnTo>
                    <a:pt x="263" y="48"/>
                  </a:lnTo>
                  <a:lnTo>
                    <a:pt x="269" y="54"/>
                  </a:lnTo>
                  <a:lnTo>
                    <a:pt x="269" y="60"/>
                  </a:lnTo>
                  <a:lnTo>
                    <a:pt x="276" y="60"/>
                  </a:lnTo>
                  <a:lnTo>
                    <a:pt x="249" y="66"/>
                  </a:lnTo>
                  <a:lnTo>
                    <a:pt x="242" y="60"/>
                  </a:lnTo>
                  <a:lnTo>
                    <a:pt x="242" y="66"/>
                  </a:lnTo>
                  <a:lnTo>
                    <a:pt x="229" y="72"/>
                  </a:lnTo>
                  <a:lnTo>
                    <a:pt x="229" y="66"/>
                  </a:lnTo>
                  <a:lnTo>
                    <a:pt x="236" y="66"/>
                  </a:lnTo>
                  <a:lnTo>
                    <a:pt x="229" y="54"/>
                  </a:lnTo>
                  <a:lnTo>
                    <a:pt x="236" y="54"/>
                  </a:lnTo>
                  <a:lnTo>
                    <a:pt x="229" y="48"/>
                  </a:lnTo>
                  <a:lnTo>
                    <a:pt x="222" y="42"/>
                  </a:lnTo>
                  <a:lnTo>
                    <a:pt x="222" y="48"/>
                  </a:lnTo>
                  <a:lnTo>
                    <a:pt x="222" y="54"/>
                  </a:lnTo>
                  <a:lnTo>
                    <a:pt x="229" y="60"/>
                  </a:lnTo>
                  <a:lnTo>
                    <a:pt x="222" y="66"/>
                  </a:lnTo>
                  <a:lnTo>
                    <a:pt x="229" y="72"/>
                  </a:lnTo>
                  <a:lnTo>
                    <a:pt x="222" y="78"/>
                  </a:lnTo>
                  <a:lnTo>
                    <a:pt x="202" y="90"/>
                  </a:lnTo>
                  <a:lnTo>
                    <a:pt x="188" y="96"/>
                  </a:lnTo>
                  <a:lnTo>
                    <a:pt x="195" y="96"/>
                  </a:lnTo>
                  <a:lnTo>
                    <a:pt x="188" y="96"/>
                  </a:lnTo>
                  <a:lnTo>
                    <a:pt x="148" y="114"/>
                  </a:lnTo>
                  <a:lnTo>
                    <a:pt x="135" y="126"/>
                  </a:lnTo>
                  <a:lnTo>
                    <a:pt x="114" y="132"/>
                  </a:lnTo>
                  <a:lnTo>
                    <a:pt x="108" y="132"/>
                  </a:lnTo>
                  <a:lnTo>
                    <a:pt x="114" y="126"/>
                  </a:lnTo>
                  <a:lnTo>
                    <a:pt x="114" y="120"/>
                  </a:lnTo>
                  <a:lnTo>
                    <a:pt x="121" y="120"/>
                  </a:lnTo>
                  <a:lnTo>
                    <a:pt x="121" y="114"/>
                  </a:lnTo>
                  <a:lnTo>
                    <a:pt x="128" y="114"/>
                  </a:lnTo>
                  <a:lnTo>
                    <a:pt x="135" y="114"/>
                  </a:lnTo>
                  <a:lnTo>
                    <a:pt x="128" y="114"/>
                  </a:lnTo>
                  <a:lnTo>
                    <a:pt x="135" y="114"/>
                  </a:lnTo>
                  <a:lnTo>
                    <a:pt x="135" y="108"/>
                  </a:lnTo>
                  <a:lnTo>
                    <a:pt x="141" y="108"/>
                  </a:lnTo>
                  <a:lnTo>
                    <a:pt x="148" y="96"/>
                  </a:lnTo>
                  <a:lnTo>
                    <a:pt x="155" y="96"/>
                  </a:lnTo>
                  <a:lnTo>
                    <a:pt x="148" y="96"/>
                  </a:lnTo>
                  <a:lnTo>
                    <a:pt x="141" y="90"/>
                  </a:lnTo>
                  <a:lnTo>
                    <a:pt x="128" y="90"/>
                  </a:lnTo>
                  <a:lnTo>
                    <a:pt x="121" y="90"/>
                  </a:lnTo>
                  <a:lnTo>
                    <a:pt x="121" y="96"/>
                  </a:lnTo>
                  <a:lnTo>
                    <a:pt x="128" y="96"/>
                  </a:lnTo>
                  <a:lnTo>
                    <a:pt x="121" y="96"/>
                  </a:lnTo>
                  <a:lnTo>
                    <a:pt x="121" y="102"/>
                  </a:lnTo>
                  <a:lnTo>
                    <a:pt x="114" y="102"/>
                  </a:lnTo>
                  <a:lnTo>
                    <a:pt x="114" y="108"/>
                  </a:lnTo>
                  <a:lnTo>
                    <a:pt x="121" y="108"/>
                  </a:lnTo>
                  <a:lnTo>
                    <a:pt x="114" y="108"/>
                  </a:lnTo>
                  <a:lnTo>
                    <a:pt x="114" y="114"/>
                  </a:lnTo>
                  <a:lnTo>
                    <a:pt x="114" y="120"/>
                  </a:lnTo>
                  <a:lnTo>
                    <a:pt x="121" y="114"/>
                  </a:lnTo>
                  <a:lnTo>
                    <a:pt x="121" y="120"/>
                  </a:lnTo>
                  <a:lnTo>
                    <a:pt x="121" y="114"/>
                  </a:lnTo>
                  <a:lnTo>
                    <a:pt x="121" y="120"/>
                  </a:lnTo>
                  <a:lnTo>
                    <a:pt x="114" y="120"/>
                  </a:lnTo>
                  <a:lnTo>
                    <a:pt x="114" y="114"/>
                  </a:lnTo>
                  <a:lnTo>
                    <a:pt x="108" y="114"/>
                  </a:lnTo>
                  <a:lnTo>
                    <a:pt x="101" y="114"/>
                  </a:lnTo>
                  <a:lnTo>
                    <a:pt x="94" y="108"/>
                  </a:lnTo>
                  <a:lnTo>
                    <a:pt x="88" y="114"/>
                  </a:lnTo>
                  <a:lnTo>
                    <a:pt x="81" y="120"/>
                  </a:lnTo>
                  <a:lnTo>
                    <a:pt x="74" y="120"/>
                  </a:lnTo>
                  <a:lnTo>
                    <a:pt x="74" y="126"/>
                  </a:lnTo>
                  <a:lnTo>
                    <a:pt x="88" y="132"/>
                  </a:lnTo>
                  <a:lnTo>
                    <a:pt x="88" y="126"/>
                  </a:lnTo>
                  <a:lnTo>
                    <a:pt x="94" y="132"/>
                  </a:lnTo>
                  <a:lnTo>
                    <a:pt x="94" y="138"/>
                  </a:lnTo>
                  <a:lnTo>
                    <a:pt x="94" y="132"/>
                  </a:lnTo>
                  <a:lnTo>
                    <a:pt x="88" y="132"/>
                  </a:lnTo>
                  <a:lnTo>
                    <a:pt x="81" y="132"/>
                  </a:lnTo>
                  <a:lnTo>
                    <a:pt x="88" y="132"/>
                  </a:lnTo>
                  <a:lnTo>
                    <a:pt x="81" y="132"/>
                  </a:lnTo>
                  <a:lnTo>
                    <a:pt x="88" y="132"/>
                  </a:lnTo>
                  <a:lnTo>
                    <a:pt x="74" y="126"/>
                  </a:lnTo>
                  <a:lnTo>
                    <a:pt x="67" y="132"/>
                  </a:lnTo>
                  <a:lnTo>
                    <a:pt x="74" y="138"/>
                  </a:lnTo>
                  <a:lnTo>
                    <a:pt x="67" y="144"/>
                  </a:lnTo>
                  <a:lnTo>
                    <a:pt x="74" y="144"/>
                  </a:lnTo>
                  <a:lnTo>
                    <a:pt x="74" y="156"/>
                  </a:lnTo>
                  <a:lnTo>
                    <a:pt x="74" y="162"/>
                  </a:lnTo>
                  <a:lnTo>
                    <a:pt x="61" y="174"/>
                  </a:lnTo>
                  <a:lnTo>
                    <a:pt x="61" y="180"/>
                  </a:lnTo>
                  <a:lnTo>
                    <a:pt x="67" y="180"/>
                  </a:lnTo>
                  <a:lnTo>
                    <a:pt x="61" y="186"/>
                  </a:lnTo>
                  <a:lnTo>
                    <a:pt x="61" y="192"/>
                  </a:lnTo>
                  <a:lnTo>
                    <a:pt x="67" y="192"/>
                  </a:lnTo>
                  <a:lnTo>
                    <a:pt x="61" y="198"/>
                  </a:lnTo>
                  <a:lnTo>
                    <a:pt x="67" y="198"/>
                  </a:lnTo>
                  <a:lnTo>
                    <a:pt x="67" y="204"/>
                  </a:lnTo>
                  <a:lnTo>
                    <a:pt x="67" y="210"/>
                  </a:lnTo>
                  <a:lnTo>
                    <a:pt x="74" y="210"/>
                  </a:lnTo>
                  <a:lnTo>
                    <a:pt x="74" y="204"/>
                  </a:lnTo>
                  <a:lnTo>
                    <a:pt x="81" y="204"/>
                  </a:lnTo>
                  <a:lnTo>
                    <a:pt x="81" y="198"/>
                  </a:lnTo>
                  <a:lnTo>
                    <a:pt x="81" y="204"/>
                  </a:lnTo>
                  <a:lnTo>
                    <a:pt x="81" y="198"/>
                  </a:lnTo>
                  <a:lnTo>
                    <a:pt x="88" y="198"/>
                  </a:lnTo>
                  <a:lnTo>
                    <a:pt x="81" y="198"/>
                  </a:lnTo>
                  <a:lnTo>
                    <a:pt x="88" y="210"/>
                  </a:lnTo>
                  <a:lnTo>
                    <a:pt x="94" y="216"/>
                  </a:lnTo>
                  <a:lnTo>
                    <a:pt x="88" y="222"/>
                  </a:lnTo>
                  <a:lnTo>
                    <a:pt x="81" y="222"/>
                  </a:lnTo>
                  <a:lnTo>
                    <a:pt x="81" y="228"/>
                  </a:lnTo>
                  <a:lnTo>
                    <a:pt x="74" y="234"/>
                  </a:lnTo>
                  <a:lnTo>
                    <a:pt x="67" y="234"/>
                  </a:lnTo>
                  <a:lnTo>
                    <a:pt x="61" y="234"/>
                  </a:lnTo>
                  <a:lnTo>
                    <a:pt x="61" y="240"/>
                  </a:lnTo>
                  <a:lnTo>
                    <a:pt x="54" y="240"/>
                  </a:lnTo>
                  <a:lnTo>
                    <a:pt x="54" y="246"/>
                  </a:lnTo>
                  <a:lnTo>
                    <a:pt x="47" y="252"/>
                  </a:lnTo>
                  <a:lnTo>
                    <a:pt x="20" y="240"/>
                  </a:lnTo>
                  <a:lnTo>
                    <a:pt x="20" y="234"/>
                  </a:lnTo>
                  <a:lnTo>
                    <a:pt x="20" y="228"/>
                  </a:lnTo>
                  <a:lnTo>
                    <a:pt x="7" y="228"/>
                  </a:lnTo>
                  <a:lnTo>
                    <a:pt x="0" y="228"/>
                  </a:lnTo>
                  <a:lnTo>
                    <a:pt x="7" y="222"/>
                  </a:lnTo>
                  <a:lnTo>
                    <a:pt x="7" y="216"/>
                  </a:lnTo>
                  <a:lnTo>
                    <a:pt x="13" y="210"/>
                  </a:lnTo>
                  <a:lnTo>
                    <a:pt x="40" y="204"/>
                  </a:lnTo>
                  <a:lnTo>
                    <a:pt x="47" y="210"/>
                  </a:lnTo>
                  <a:lnTo>
                    <a:pt x="54" y="210"/>
                  </a:lnTo>
                  <a:lnTo>
                    <a:pt x="47" y="204"/>
                  </a:lnTo>
                  <a:lnTo>
                    <a:pt x="47" y="198"/>
                  </a:lnTo>
                  <a:lnTo>
                    <a:pt x="61" y="198"/>
                  </a:lnTo>
                  <a:lnTo>
                    <a:pt x="54" y="192"/>
                  </a:lnTo>
                  <a:lnTo>
                    <a:pt x="61" y="186"/>
                  </a:lnTo>
                  <a:lnTo>
                    <a:pt x="54" y="180"/>
                  </a:lnTo>
                  <a:lnTo>
                    <a:pt x="54" y="174"/>
                  </a:lnTo>
                  <a:lnTo>
                    <a:pt x="47" y="174"/>
                  </a:lnTo>
                  <a:lnTo>
                    <a:pt x="34" y="174"/>
                  </a:lnTo>
                  <a:lnTo>
                    <a:pt x="27" y="168"/>
                  </a:lnTo>
                  <a:lnTo>
                    <a:pt x="20" y="174"/>
                  </a:lnTo>
                  <a:lnTo>
                    <a:pt x="13" y="168"/>
                  </a:lnTo>
                  <a:lnTo>
                    <a:pt x="13" y="162"/>
                  </a:lnTo>
                  <a:lnTo>
                    <a:pt x="20" y="162"/>
                  </a:lnTo>
                  <a:lnTo>
                    <a:pt x="13" y="156"/>
                  </a:lnTo>
                  <a:lnTo>
                    <a:pt x="7" y="150"/>
                  </a:lnTo>
                  <a:lnTo>
                    <a:pt x="0" y="150"/>
                  </a:lnTo>
                  <a:lnTo>
                    <a:pt x="0" y="144"/>
                  </a:lnTo>
                  <a:lnTo>
                    <a:pt x="7" y="144"/>
                  </a:lnTo>
                  <a:lnTo>
                    <a:pt x="7" y="138"/>
                  </a:lnTo>
                  <a:lnTo>
                    <a:pt x="13" y="138"/>
                  </a:lnTo>
                  <a:lnTo>
                    <a:pt x="13" y="132"/>
                  </a:lnTo>
                  <a:lnTo>
                    <a:pt x="7" y="132"/>
                  </a:lnTo>
                  <a:lnTo>
                    <a:pt x="0" y="126"/>
                  </a:lnTo>
                  <a:lnTo>
                    <a:pt x="7" y="126"/>
                  </a:lnTo>
                  <a:lnTo>
                    <a:pt x="7" y="114"/>
                  </a:lnTo>
                  <a:lnTo>
                    <a:pt x="7" y="108"/>
                  </a:lnTo>
                  <a:lnTo>
                    <a:pt x="13" y="108"/>
                  </a:lnTo>
                  <a:lnTo>
                    <a:pt x="13" y="102"/>
                  </a:lnTo>
                  <a:lnTo>
                    <a:pt x="13" y="96"/>
                  </a:lnTo>
                  <a:lnTo>
                    <a:pt x="20" y="90"/>
                  </a:lnTo>
                  <a:lnTo>
                    <a:pt x="27" y="90"/>
                  </a:lnTo>
                  <a:lnTo>
                    <a:pt x="27" y="84"/>
                  </a:lnTo>
                  <a:lnTo>
                    <a:pt x="34" y="84"/>
                  </a:lnTo>
                  <a:lnTo>
                    <a:pt x="34" y="78"/>
                  </a:lnTo>
                  <a:lnTo>
                    <a:pt x="34" y="84"/>
                  </a:lnTo>
                  <a:lnTo>
                    <a:pt x="40" y="84"/>
                  </a:lnTo>
                  <a:lnTo>
                    <a:pt x="40" y="90"/>
                  </a:lnTo>
                  <a:lnTo>
                    <a:pt x="47" y="90"/>
                  </a:lnTo>
                  <a:lnTo>
                    <a:pt x="54" y="90"/>
                  </a:lnTo>
                  <a:lnTo>
                    <a:pt x="61" y="90"/>
                  </a:lnTo>
                  <a:lnTo>
                    <a:pt x="54" y="96"/>
                  </a:lnTo>
                  <a:lnTo>
                    <a:pt x="61" y="102"/>
                  </a:lnTo>
                  <a:lnTo>
                    <a:pt x="67" y="102"/>
                  </a:lnTo>
                  <a:lnTo>
                    <a:pt x="74" y="102"/>
                  </a:lnTo>
                  <a:lnTo>
                    <a:pt x="74" y="90"/>
                  </a:lnTo>
                  <a:lnTo>
                    <a:pt x="81" y="90"/>
                  </a:lnTo>
                  <a:lnTo>
                    <a:pt x="88" y="90"/>
                  </a:lnTo>
                  <a:lnTo>
                    <a:pt x="94" y="84"/>
                  </a:lnTo>
                  <a:lnTo>
                    <a:pt x="108" y="90"/>
                  </a:lnTo>
                  <a:lnTo>
                    <a:pt x="114" y="90"/>
                  </a:lnTo>
                  <a:lnTo>
                    <a:pt x="114" y="84"/>
                  </a:lnTo>
                  <a:lnTo>
                    <a:pt x="114" y="78"/>
                  </a:lnTo>
                  <a:lnTo>
                    <a:pt x="108" y="72"/>
                  </a:lnTo>
                  <a:lnTo>
                    <a:pt x="114" y="66"/>
                  </a:lnTo>
                  <a:lnTo>
                    <a:pt x="121" y="66"/>
                  </a:lnTo>
                  <a:lnTo>
                    <a:pt x="121" y="60"/>
                  </a:lnTo>
                  <a:lnTo>
                    <a:pt x="128" y="60"/>
                  </a:lnTo>
                  <a:lnTo>
                    <a:pt x="128" y="54"/>
                  </a:lnTo>
                  <a:lnTo>
                    <a:pt x="135" y="54"/>
                  </a:lnTo>
                  <a:lnTo>
                    <a:pt x="141" y="54"/>
                  </a:lnTo>
                  <a:lnTo>
                    <a:pt x="141" y="48"/>
                  </a:lnTo>
                  <a:lnTo>
                    <a:pt x="155" y="54"/>
                  </a:lnTo>
                  <a:lnTo>
                    <a:pt x="155" y="48"/>
                  </a:lnTo>
                  <a:lnTo>
                    <a:pt x="162" y="48"/>
                  </a:lnTo>
                  <a:lnTo>
                    <a:pt x="168" y="42"/>
                  </a:lnTo>
                  <a:lnTo>
                    <a:pt x="168" y="48"/>
                  </a:lnTo>
                  <a:lnTo>
                    <a:pt x="168" y="42"/>
                  </a:lnTo>
                  <a:lnTo>
                    <a:pt x="168" y="36"/>
                  </a:lnTo>
                  <a:lnTo>
                    <a:pt x="168" y="30"/>
                  </a:lnTo>
                  <a:lnTo>
                    <a:pt x="168" y="36"/>
                  </a:lnTo>
                  <a:lnTo>
                    <a:pt x="162" y="30"/>
                  </a:lnTo>
                  <a:lnTo>
                    <a:pt x="168" y="30"/>
                  </a:lnTo>
                  <a:lnTo>
                    <a:pt x="168" y="24"/>
                  </a:lnTo>
                  <a:lnTo>
                    <a:pt x="162" y="24"/>
                  </a:lnTo>
                  <a:lnTo>
                    <a:pt x="162" y="18"/>
                  </a:lnTo>
                  <a:lnTo>
                    <a:pt x="168" y="18"/>
                  </a:lnTo>
                  <a:lnTo>
                    <a:pt x="175" y="12"/>
                  </a:lnTo>
                  <a:close/>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438" name="Freeform 100"/>
            <p:cNvSpPr>
              <a:spLocks/>
            </p:cNvSpPr>
            <p:nvPr/>
          </p:nvSpPr>
          <p:spPr bwMode="auto">
            <a:xfrm>
              <a:off x="4189208" y="1377593"/>
              <a:ext cx="335752" cy="345826"/>
            </a:xfrm>
            <a:custGeom>
              <a:avLst/>
              <a:gdLst>
                <a:gd name="T0" fmla="*/ 2147483647 w 211"/>
                <a:gd name="T1" fmla="*/ 2147483647 h 217"/>
                <a:gd name="T2" fmla="*/ 2147483647 w 211"/>
                <a:gd name="T3" fmla="*/ 2147483647 h 217"/>
                <a:gd name="T4" fmla="*/ 2147483647 w 211"/>
                <a:gd name="T5" fmla="*/ 2147483647 h 217"/>
                <a:gd name="T6" fmla="*/ 2147483647 w 211"/>
                <a:gd name="T7" fmla="*/ 2147483647 h 217"/>
                <a:gd name="T8" fmla="*/ 2147483647 w 211"/>
                <a:gd name="T9" fmla="*/ 2147483647 h 217"/>
                <a:gd name="T10" fmla="*/ 2147483647 w 211"/>
                <a:gd name="T11" fmla="*/ 2147483647 h 217"/>
                <a:gd name="T12" fmla="*/ 2147483647 w 211"/>
                <a:gd name="T13" fmla="*/ 2147483647 h 217"/>
                <a:gd name="T14" fmla="*/ 2147483647 w 211"/>
                <a:gd name="T15" fmla="*/ 2147483647 h 217"/>
                <a:gd name="T16" fmla="*/ 2147483647 w 211"/>
                <a:gd name="T17" fmla="*/ 2147483647 h 217"/>
                <a:gd name="T18" fmla="*/ 2147483647 w 211"/>
                <a:gd name="T19" fmla="*/ 2147483647 h 217"/>
                <a:gd name="T20" fmla="*/ 2147483647 w 211"/>
                <a:gd name="T21" fmla="*/ 0 h 217"/>
                <a:gd name="T22" fmla="*/ 2147483647 w 211"/>
                <a:gd name="T23" fmla="*/ 2147483647 h 217"/>
                <a:gd name="T24" fmla="*/ 2147483647 w 211"/>
                <a:gd name="T25" fmla="*/ 2147483647 h 217"/>
                <a:gd name="T26" fmla="*/ 2147483647 w 211"/>
                <a:gd name="T27" fmla="*/ 2147483647 h 217"/>
                <a:gd name="T28" fmla="*/ 2147483647 w 211"/>
                <a:gd name="T29" fmla="*/ 2147483647 h 217"/>
                <a:gd name="T30" fmla="*/ 2147483647 w 211"/>
                <a:gd name="T31" fmla="*/ 2147483647 h 217"/>
                <a:gd name="T32" fmla="*/ 2147483647 w 211"/>
                <a:gd name="T33" fmla="*/ 2147483647 h 217"/>
                <a:gd name="T34" fmla="*/ 2147483647 w 211"/>
                <a:gd name="T35" fmla="*/ 2147483647 h 217"/>
                <a:gd name="T36" fmla="*/ 2147483647 w 211"/>
                <a:gd name="T37" fmla="*/ 2147483647 h 217"/>
                <a:gd name="T38" fmla="*/ 2147483647 w 211"/>
                <a:gd name="T39" fmla="*/ 2147483647 h 217"/>
                <a:gd name="T40" fmla="*/ 2147483647 w 211"/>
                <a:gd name="T41" fmla="*/ 2147483647 h 217"/>
                <a:gd name="T42" fmla="*/ 2147483647 w 211"/>
                <a:gd name="T43" fmla="*/ 2147483647 h 217"/>
                <a:gd name="T44" fmla="*/ 2147483647 w 211"/>
                <a:gd name="T45" fmla="*/ 2147483647 h 217"/>
                <a:gd name="T46" fmla="*/ 2147483647 w 211"/>
                <a:gd name="T47" fmla="*/ 2147483647 h 217"/>
                <a:gd name="T48" fmla="*/ 2147483647 w 211"/>
                <a:gd name="T49" fmla="*/ 2147483647 h 217"/>
                <a:gd name="T50" fmla="*/ 2147483647 w 211"/>
                <a:gd name="T51" fmla="*/ 2147483647 h 217"/>
                <a:gd name="T52" fmla="*/ 2147483647 w 211"/>
                <a:gd name="T53" fmla="*/ 2147483647 h 217"/>
                <a:gd name="T54" fmla="*/ 2147483647 w 211"/>
                <a:gd name="T55" fmla="*/ 2147483647 h 217"/>
                <a:gd name="T56" fmla="*/ 2147483647 w 211"/>
                <a:gd name="T57" fmla="*/ 2147483647 h 217"/>
                <a:gd name="T58" fmla="*/ 2147483647 w 211"/>
                <a:gd name="T59" fmla="*/ 2147483647 h 217"/>
                <a:gd name="T60" fmla="*/ 2147483647 w 211"/>
                <a:gd name="T61" fmla="*/ 2147483647 h 217"/>
                <a:gd name="T62" fmla="*/ 2147483647 w 211"/>
                <a:gd name="T63" fmla="*/ 2147483647 h 217"/>
                <a:gd name="T64" fmla="*/ 2147483647 w 211"/>
                <a:gd name="T65" fmla="*/ 2147483647 h 217"/>
                <a:gd name="T66" fmla="*/ 2147483647 w 211"/>
                <a:gd name="T67" fmla="*/ 2147483647 h 217"/>
                <a:gd name="T68" fmla="*/ 2147483647 w 211"/>
                <a:gd name="T69" fmla="*/ 2147483647 h 217"/>
                <a:gd name="T70" fmla="*/ 2147483647 w 211"/>
                <a:gd name="T71" fmla="*/ 2147483647 h 217"/>
                <a:gd name="T72" fmla="*/ 2147483647 w 211"/>
                <a:gd name="T73" fmla="*/ 2147483647 h 217"/>
                <a:gd name="T74" fmla="*/ 2147483647 w 211"/>
                <a:gd name="T75" fmla="*/ 2147483647 h 217"/>
                <a:gd name="T76" fmla="*/ 2147483647 w 211"/>
                <a:gd name="T77" fmla="*/ 2147483647 h 217"/>
                <a:gd name="T78" fmla="*/ 2147483647 w 211"/>
                <a:gd name="T79" fmla="*/ 2147483647 h 217"/>
                <a:gd name="T80" fmla="*/ 2147483647 w 211"/>
                <a:gd name="T81" fmla="*/ 2147483647 h 217"/>
                <a:gd name="T82" fmla="*/ 2147483647 w 211"/>
                <a:gd name="T83" fmla="*/ 2147483647 h 217"/>
                <a:gd name="T84" fmla="*/ 2147483647 w 211"/>
                <a:gd name="T85" fmla="*/ 2147483647 h 217"/>
                <a:gd name="T86" fmla="*/ 2147483647 w 211"/>
                <a:gd name="T87" fmla="*/ 2147483647 h 217"/>
                <a:gd name="T88" fmla="*/ 2147483647 w 211"/>
                <a:gd name="T89" fmla="*/ 2147483647 h 217"/>
                <a:gd name="T90" fmla="*/ 2147483647 w 211"/>
                <a:gd name="T91" fmla="*/ 2147483647 h 217"/>
                <a:gd name="T92" fmla="*/ 0 w 211"/>
                <a:gd name="T93" fmla="*/ 2147483647 h 217"/>
                <a:gd name="T94" fmla="*/ 2147483647 w 211"/>
                <a:gd name="T95" fmla="*/ 2147483647 h 217"/>
                <a:gd name="T96" fmla="*/ 2147483647 w 211"/>
                <a:gd name="T97" fmla="*/ 2147483647 h 217"/>
                <a:gd name="T98" fmla="*/ 2147483647 w 211"/>
                <a:gd name="T99" fmla="*/ 2147483647 h 217"/>
                <a:gd name="T100" fmla="*/ 2147483647 w 211"/>
                <a:gd name="T101" fmla="*/ 2147483647 h 21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1"/>
                <a:gd name="T154" fmla="*/ 0 h 217"/>
                <a:gd name="T155" fmla="*/ 211 w 211"/>
                <a:gd name="T156" fmla="*/ 217 h 21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1" h="217">
                  <a:moveTo>
                    <a:pt x="61" y="108"/>
                  </a:moveTo>
                  <a:lnTo>
                    <a:pt x="61" y="102"/>
                  </a:lnTo>
                  <a:lnTo>
                    <a:pt x="68" y="102"/>
                  </a:lnTo>
                  <a:lnTo>
                    <a:pt x="68" y="96"/>
                  </a:lnTo>
                  <a:lnTo>
                    <a:pt x="75" y="90"/>
                  </a:lnTo>
                  <a:lnTo>
                    <a:pt x="68" y="72"/>
                  </a:lnTo>
                  <a:lnTo>
                    <a:pt x="61" y="72"/>
                  </a:lnTo>
                  <a:lnTo>
                    <a:pt x="61" y="66"/>
                  </a:lnTo>
                  <a:lnTo>
                    <a:pt x="54" y="66"/>
                  </a:lnTo>
                  <a:lnTo>
                    <a:pt x="68" y="48"/>
                  </a:lnTo>
                  <a:lnTo>
                    <a:pt x="75" y="54"/>
                  </a:lnTo>
                  <a:lnTo>
                    <a:pt x="81" y="48"/>
                  </a:lnTo>
                  <a:lnTo>
                    <a:pt x="95" y="36"/>
                  </a:lnTo>
                  <a:lnTo>
                    <a:pt x="102" y="36"/>
                  </a:lnTo>
                  <a:lnTo>
                    <a:pt x="102" y="30"/>
                  </a:lnTo>
                  <a:lnTo>
                    <a:pt x="108" y="30"/>
                  </a:lnTo>
                  <a:lnTo>
                    <a:pt x="115" y="24"/>
                  </a:lnTo>
                  <a:lnTo>
                    <a:pt x="108" y="18"/>
                  </a:lnTo>
                  <a:lnTo>
                    <a:pt x="108" y="12"/>
                  </a:lnTo>
                  <a:lnTo>
                    <a:pt x="115" y="12"/>
                  </a:lnTo>
                  <a:lnTo>
                    <a:pt x="129" y="6"/>
                  </a:lnTo>
                  <a:lnTo>
                    <a:pt x="142" y="0"/>
                  </a:lnTo>
                  <a:lnTo>
                    <a:pt x="149" y="6"/>
                  </a:lnTo>
                  <a:lnTo>
                    <a:pt x="149" y="12"/>
                  </a:lnTo>
                  <a:lnTo>
                    <a:pt x="149" y="18"/>
                  </a:lnTo>
                  <a:lnTo>
                    <a:pt x="149" y="24"/>
                  </a:lnTo>
                  <a:lnTo>
                    <a:pt x="149" y="36"/>
                  </a:lnTo>
                  <a:lnTo>
                    <a:pt x="149" y="42"/>
                  </a:lnTo>
                  <a:lnTo>
                    <a:pt x="142" y="48"/>
                  </a:lnTo>
                  <a:lnTo>
                    <a:pt x="135" y="54"/>
                  </a:lnTo>
                  <a:lnTo>
                    <a:pt x="142" y="66"/>
                  </a:lnTo>
                  <a:lnTo>
                    <a:pt x="149" y="72"/>
                  </a:lnTo>
                  <a:lnTo>
                    <a:pt x="163" y="78"/>
                  </a:lnTo>
                  <a:lnTo>
                    <a:pt x="169" y="84"/>
                  </a:lnTo>
                  <a:lnTo>
                    <a:pt x="176" y="90"/>
                  </a:lnTo>
                  <a:lnTo>
                    <a:pt x="183" y="96"/>
                  </a:lnTo>
                  <a:lnTo>
                    <a:pt x="176" y="102"/>
                  </a:lnTo>
                  <a:lnTo>
                    <a:pt x="183" y="108"/>
                  </a:lnTo>
                  <a:lnTo>
                    <a:pt x="190" y="108"/>
                  </a:lnTo>
                  <a:lnTo>
                    <a:pt x="196" y="114"/>
                  </a:lnTo>
                  <a:lnTo>
                    <a:pt x="210" y="114"/>
                  </a:lnTo>
                  <a:lnTo>
                    <a:pt x="210" y="126"/>
                  </a:lnTo>
                  <a:lnTo>
                    <a:pt x="210" y="132"/>
                  </a:lnTo>
                  <a:lnTo>
                    <a:pt x="210" y="138"/>
                  </a:lnTo>
                  <a:lnTo>
                    <a:pt x="210" y="144"/>
                  </a:lnTo>
                  <a:lnTo>
                    <a:pt x="203" y="144"/>
                  </a:lnTo>
                  <a:lnTo>
                    <a:pt x="196" y="150"/>
                  </a:lnTo>
                  <a:lnTo>
                    <a:pt x="196" y="156"/>
                  </a:lnTo>
                  <a:lnTo>
                    <a:pt x="183" y="168"/>
                  </a:lnTo>
                  <a:lnTo>
                    <a:pt x="169" y="180"/>
                  </a:lnTo>
                  <a:lnTo>
                    <a:pt x="176" y="186"/>
                  </a:lnTo>
                  <a:lnTo>
                    <a:pt x="176" y="192"/>
                  </a:lnTo>
                  <a:lnTo>
                    <a:pt x="176" y="198"/>
                  </a:lnTo>
                  <a:lnTo>
                    <a:pt x="169" y="198"/>
                  </a:lnTo>
                  <a:lnTo>
                    <a:pt x="169" y="192"/>
                  </a:lnTo>
                  <a:lnTo>
                    <a:pt x="163" y="198"/>
                  </a:lnTo>
                  <a:lnTo>
                    <a:pt x="156" y="198"/>
                  </a:lnTo>
                  <a:lnTo>
                    <a:pt x="156" y="192"/>
                  </a:lnTo>
                  <a:lnTo>
                    <a:pt x="149" y="192"/>
                  </a:lnTo>
                  <a:lnTo>
                    <a:pt x="142" y="186"/>
                  </a:lnTo>
                  <a:lnTo>
                    <a:pt x="135" y="198"/>
                  </a:lnTo>
                  <a:lnTo>
                    <a:pt x="129" y="192"/>
                  </a:lnTo>
                  <a:lnTo>
                    <a:pt x="129" y="198"/>
                  </a:lnTo>
                  <a:lnTo>
                    <a:pt x="122" y="198"/>
                  </a:lnTo>
                  <a:lnTo>
                    <a:pt x="122" y="204"/>
                  </a:lnTo>
                  <a:lnTo>
                    <a:pt x="122" y="210"/>
                  </a:lnTo>
                  <a:lnTo>
                    <a:pt x="122" y="216"/>
                  </a:lnTo>
                  <a:lnTo>
                    <a:pt x="115" y="216"/>
                  </a:lnTo>
                  <a:lnTo>
                    <a:pt x="108" y="216"/>
                  </a:lnTo>
                  <a:lnTo>
                    <a:pt x="108" y="210"/>
                  </a:lnTo>
                  <a:lnTo>
                    <a:pt x="108" y="204"/>
                  </a:lnTo>
                  <a:lnTo>
                    <a:pt x="115" y="198"/>
                  </a:lnTo>
                  <a:lnTo>
                    <a:pt x="108" y="198"/>
                  </a:lnTo>
                  <a:lnTo>
                    <a:pt x="115" y="192"/>
                  </a:lnTo>
                  <a:lnTo>
                    <a:pt x="108" y="192"/>
                  </a:lnTo>
                  <a:lnTo>
                    <a:pt x="108" y="186"/>
                  </a:lnTo>
                  <a:lnTo>
                    <a:pt x="102" y="186"/>
                  </a:lnTo>
                  <a:lnTo>
                    <a:pt x="108" y="180"/>
                  </a:lnTo>
                  <a:lnTo>
                    <a:pt x="102" y="180"/>
                  </a:lnTo>
                  <a:lnTo>
                    <a:pt x="102" y="174"/>
                  </a:lnTo>
                  <a:lnTo>
                    <a:pt x="95" y="174"/>
                  </a:lnTo>
                  <a:lnTo>
                    <a:pt x="88" y="174"/>
                  </a:lnTo>
                  <a:lnTo>
                    <a:pt x="88" y="168"/>
                  </a:lnTo>
                  <a:lnTo>
                    <a:pt x="81" y="162"/>
                  </a:lnTo>
                  <a:lnTo>
                    <a:pt x="68" y="168"/>
                  </a:lnTo>
                  <a:lnTo>
                    <a:pt x="54" y="168"/>
                  </a:lnTo>
                  <a:lnTo>
                    <a:pt x="47" y="162"/>
                  </a:lnTo>
                  <a:lnTo>
                    <a:pt x="41" y="162"/>
                  </a:lnTo>
                  <a:lnTo>
                    <a:pt x="34" y="168"/>
                  </a:lnTo>
                  <a:lnTo>
                    <a:pt x="34" y="174"/>
                  </a:lnTo>
                  <a:lnTo>
                    <a:pt x="20" y="174"/>
                  </a:lnTo>
                  <a:lnTo>
                    <a:pt x="14" y="168"/>
                  </a:lnTo>
                  <a:lnTo>
                    <a:pt x="0" y="168"/>
                  </a:lnTo>
                  <a:lnTo>
                    <a:pt x="0" y="162"/>
                  </a:lnTo>
                  <a:lnTo>
                    <a:pt x="0" y="150"/>
                  </a:lnTo>
                  <a:lnTo>
                    <a:pt x="7" y="144"/>
                  </a:lnTo>
                  <a:lnTo>
                    <a:pt x="27" y="144"/>
                  </a:lnTo>
                  <a:lnTo>
                    <a:pt x="34" y="138"/>
                  </a:lnTo>
                  <a:lnTo>
                    <a:pt x="41" y="132"/>
                  </a:lnTo>
                  <a:lnTo>
                    <a:pt x="41" y="120"/>
                  </a:lnTo>
                  <a:lnTo>
                    <a:pt x="41" y="114"/>
                  </a:lnTo>
                  <a:lnTo>
                    <a:pt x="61" y="108"/>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439" name="Freeform 101"/>
            <p:cNvSpPr>
              <a:spLocks/>
            </p:cNvSpPr>
            <p:nvPr/>
          </p:nvSpPr>
          <p:spPr bwMode="auto">
            <a:xfrm>
              <a:off x="4189208" y="1635896"/>
              <a:ext cx="281946" cy="390655"/>
            </a:xfrm>
            <a:custGeom>
              <a:avLst/>
              <a:gdLst>
                <a:gd name="T0" fmla="*/ 0 w 177"/>
                <a:gd name="T1" fmla="*/ 2147483647 h 247"/>
                <a:gd name="T2" fmla="*/ 2147483647 w 177"/>
                <a:gd name="T3" fmla="*/ 2147483647 h 247"/>
                <a:gd name="T4" fmla="*/ 2147483647 w 177"/>
                <a:gd name="T5" fmla="*/ 0 h 247"/>
                <a:gd name="T6" fmla="*/ 2147483647 w 177"/>
                <a:gd name="T7" fmla="*/ 2147483647 h 247"/>
                <a:gd name="T8" fmla="*/ 2147483647 w 177"/>
                <a:gd name="T9" fmla="*/ 2147483647 h 247"/>
                <a:gd name="T10" fmla="*/ 2147483647 w 177"/>
                <a:gd name="T11" fmla="*/ 2147483647 h 247"/>
                <a:gd name="T12" fmla="*/ 2147483647 w 177"/>
                <a:gd name="T13" fmla="*/ 2147483647 h 247"/>
                <a:gd name="T14" fmla="*/ 2147483647 w 177"/>
                <a:gd name="T15" fmla="*/ 2147483647 h 247"/>
                <a:gd name="T16" fmla="*/ 2147483647 w 177"/>
                <a:gd name="T17" fmla="*/ 2147483647 h 247"/>
                <a:gd name="T18" fmla="*/ 2147483647 w 177"/>
                <a:gd name="T19" fmla="*/ 2147483647 h 247"/>
                <a:gd name="T20" fmla="*/ 2147483647 w 177"/>
                <a:gd name="T21" fmla="*/ 2147483647 h 247"/>
                <a:gd name="T22" fmla="*/ 2147483647 w 177"/>
                <a:gd name="T23" fmla="*/ 2147483647 h 247"/>
                <a:gd name="T24" fmla="*/ 2147483647 w 177"/>
                <a:gd name="T25" fmla="*/ 2147483647 h 247"/>
                <a:gd name="T26" fmla="*/ 2147483647 w 177"/>
                <a:gd name="T27" fmla="*/ 2147483647 h 247"/>
                <a:gd name="T28" fmla="*/ 2147483647 w 177"/>
                <a:gd name="T29" fmla="*/ 2147483647 h 247"/>
                <a:gd name="T30" fmla="*/ 2147483647 w 177"/>
                <a:gd name="T31" fmla="*/ 2147483647 h 247"/>
                <a:gd name="T32" fmla="*/ 2147483647 w 177"/>
                <a:gd name="T33" fmla="*/ 2147483647 h 247"/>
                <a:gd name="T34" fmla="*/ 2147483647 w 177"/>
                <a:gd name="T35" fmla="*/ 2147483647 h 247"/>
                <a:gd name="T36" fmla="*/ 2147483647 w 177"/>
                <a:gd name="T37" fmla="*/ 2147483647 h 247"/>
                <a:gd name="T38" fmla="*/ 2147483647 w 177"/>
                <a:gd name="T39" fmla="*/ 2147483647 h 247"/>
                <a:gd name="T40" fmla="*/ 2147483647 w 177"/>
                <a:gd name="T41" fmla="*/ 2147483647 h 247"/>
                <a:gd name="T42" fmla="*/ 2147483647 w 177"/>
                <a:gd name="T43" fmla="*/ 2147483647 h 247"/>
                <a:gd name="T44" fmla="*/ 2147483647 w 177"/>
                <a:gd name="T45" fmla="*/ 2147483647 h 247"/>
                <a:gd name="T46" fmla="*/ 2147483647 w 177"/>
                <a:gd name="T47" fmla="*/ 2147483647 h 247"/>
                <a:gd name="T48" fmla="*/ 2147483647 w 177"/>
                <a:gd name="T49" fmla="*/ 2147483647 h 247"/>
                <a:gd name="T50" fmla="*/ 2147483647 w 177"/>
                <a:gd name="T51" fmla="*/ 2147483647 h 247"/>
                <a:gd name="T52" fmla="*/ 2147483647 w 177"/>
                <a:gd name="T53" fmla="*/ 2147483647 h 247"/>
                <a:gd name="T54" fmla="*/ 2147483647 w 177"/>
                <a:gd name="T55" fmla="*/ 2147483647 h 247"/>
                <a:gd name="T56" fmla="*/ 2147483647 w 177"/>
                <a:gd name="T57" fmla="*/ 2147483647 h 247"/>
                <a:gd name="T58" fmla="*/ 2147483647 w 177"/>
                <a:gd name="T59" fmla="*/ 2147483647 h 247"/>
                <a:gd name="T60" fmla="*/ 2147483647 w 177"/>
                <a:gd name="T61" fmla="*/ 2147483647 h 247"/>
                <a:gd name="T62" fmla="*/ 2147483647 w 177"/>
                <a:gd name="T63" fmla="*/ 2147483647 h 247"/>
                <a:gd name="T64" fmla="*/ 2147483647 w 177"/>
                <a:gd name="T65" fmla="*/ 2147483647 h 247"/>
                <a:gd name="T66" fmla="*/ 2147483647 w 177"/>
                <a:gd name="T67" fmla="*/ 2147483647 h 247"/>
                <a:gd name="T68" fmla="*/ 2147483647 w 177"/>
                <a:gd name="T69" fmla="*/ 2147483647 h 247"/>
                <a:gd name="T70" fmla="*/ 2147483647 w 177"/>
                <a:gd name="T71" fmla="*/ 2147483647 h 247"/>
                <a:gd name="T72" fmla="*/ 2147483647 w 177"/>
                <a:gd name="T73" fmla="*/ 2147483647 h 247"/>
                <a:gd name="T74" fmla="*/ 2147483647 w 177"/>
                <a:gd name="T75" fmla="*/ 2147483647 h 247"/>
                <a:gd name="T76" fmla="*/ 2147483647 w 177"/>
                <a:gd name="T77" fmla="*/ 2147483647 h 247"/>
                <a:gd name="T78" fmla="*/ 2147483647 w 177"/>
                <a:gd name="T79" fmla="*/ 2147483647 h 247"/>
                <a:gd name="T80" fmla="*/ 2147483647 w 177"/>
                <a:gd name="T81" fmla="*/ 2147483647 h 247"/>
                <a:gd name="T82" fmla="*/ 2147483647 w 177"/>
                <a:gd name="T83" fmla="*/ 2147483647 h 247"/>
                <a:gd name="T84" fmla="*/ 2147483647 w 177"/>
                <a:gd name="T85" fmla="*/ 2147483647 h 247"/>
                <a:gd name="T86" fmla="*/ 2147483647 w 177"/>
                <a:gd name="T87" fmla="*/ 2147483647 h 247"/>
                <a:gd name="T88" fmla="*/ 2147483647 w 177"/>
                <a:gd name="T89" fmla="*/ 2147483647 h 247"/>
                <a:gd name="T90" fmla="*/ 2147483647 w 177"/>
                <a:gd name="T91" fmla="*/ 2147483647 h 247"/>
                <a:gd name="T92" fmla="*/ 2147483647 w 177"/>
                <a:gd name="T93" fmla="*/ 2147483647 h 247"/>
                <a:gd name="T94" fmla="*/ 2147483647 w 177"/>
                <a:gd name="T95" fmla="*/ 2147483647 h 247"/>
                <a:gd name="T96" fmla="*/ 2147483647 w 177"/>
                <a:gd name="T97" fmla="*/ 2147483647 h 247"/>
                <a:gd name="T98" fmla="*/ 2147483647 w 177"/>
                <a:gd name="T99" fmla="*/ 2147483647 h 247"/>
                <a:gd name="T100" fmla="*/ 2147483647 w 177"/>
                <a:gd name="T101" fmla="*/ 2147483647 h 247"/>
                <a:gd name="T102" fmla="*/ 2147483647 w 177"/>
                <a:gd name="T103" fmla="*/ 2147483647 h 2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7"/>
                <a:gd name="T157" fmla="*/ 0 h 247"/>
                <a:gd name="T158" fmla="*/ 177 w 177"/>
                <a:gd name="T159" fmla="*/ 247 h 2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7" h="247">
                  <a:moveTo>
                    <a:pt x="0" y="36"/>
                  </a:moveTo>
                  <a:lnTo>
                    <a:pt x="0" y="30"/>
                  </a:lnTo>
                  <a:lnTo>
                    <a:pt x="0" y="24"/>
                  </a:lnTo>
                  <a:lnTo>
                    <a:pt x="0" y="6"/>
                  </a:lnTo>
                  <a:lnTo>
                    <a:pt x="14" y="6"/>
                  </a:lnTo>
                  <a:lnTo>
                    <a:pt x="20" y="12"/>
                  </a:lnTo>
                  <a:lnTo>
                    <a:pt x="34" y="12"/>
                  </a:lnTo>
                  <a:lnTo>
                    <a:pt x="34" y="6"/>
                  </a:lnTo>
                  <a:lnTo>
                    <a:pt x="41" y="0"/>
                  </a:lnTo>
                  <a:lnTo>
                    <a:pt x="47" y="0"/>
                  </a:lnTo>
                  <a:lnTo>
                    <a:pt x="54" y="6"/>
                  </a:lnTo>
                  <a:lnTo>
                    <a:pt x="68" y="6"/>
                  </a:lnTo>
                  <a:lnTo>
                    <a:pt x="81" y="0"/>
                  </a:lnTo>
                  <a:lnTo>
                    <a:pt x="88" y="6"/>
                  </a:lnTo>
                  <a:lnTo>
                    <a:pt x="88" y="12"/>
                  </a:lnTo>
                  <a:lnTo>
                    <a:pt x="95" y="12"/>
                  </a:lnTo>
                  <a:lnTo>
                    <a:pt x="102" y="12"/>
                  </a:lnTo>
                  <a:lnTo>
                    <a:pt x="102" y="18"/>
                  </a:lnTo>
                  <a:lnTo>
                    <a:pt x="108" y="18"/>
                  </a:lnTo>
                  <a:lnTo>
                    <a:pt x="102" y="24"/>
                  </a:lnTo>
                  <a:lnTo>
                    <a:pt x="108" y="24"/>
                  </a:lnTo>
                  <a:lnTo>
                    <a:pt x="108" y="30"/>
                  </a:lnTo>
                  <a:lnTo>
                    <a:pt x="115" y="30"/>
                  </a:lnTo>
                  <a:lnTo>
                    <a:pt x="108" y="36"/>
                  </a:lnTo>
                  <a:lnTo>
                    <a:pt x="115" y="36"/>
                  </a:lnTo>
                  <a:lnTo>
                    <a:pt x="108" y="42"/>
                  </a:lnTo>
                  <a:lnTo>
                    <a:pt x="108" y="48"/>
                  </a:lnTo>
                  <a:lnTo>
                    <a:pt x="108" y="54"/>
                  </a:lnTo>
                  <a:lnTo>
                    <a:pt x="115" y="54"/>
                  </a:lnTo>
                  <a:lnTo>
                    <a:pt x="122" y="54"/>
                  </a:lnTo>
                  <a:lnTo>
                    <a:pt x="122" y="60"/>
                  </a:lnTo>
                  <a:lnTo>
                    <a:pt x="122" y="66"/>
                  </a:lnTo>
                  <a:lnTo>
                    <a:pt x="129" y="72"/>
                  </a:lnTo>
                  <a:lnTo>
                    <a:pt x="129" y="78"/>
                  </a:lnTo>
                  <a:lnTo>
                    <a:pt x="122" y="78"/>
                  </a:lnTo>
                  <a:lnTo>
                    <a:pt x="115" y="72"/>
                  </a:lnTo>
                  <a:lnTo>
                    <a:pt x="115" y="78"/>
                  </a:lnTo>
                  <a:lnTo>
                    <a:pt x="108" y="78"/>
                  </a:lnTo>
                  <a:lnTo>
                    <a:pt x="115" y="90"/>
                  </a:lnTo>
                  <a:lnTo>
                    <a:pt x="122" y="90"/>
                  </a:lnTo>
                  <a:lnTo>
                    <a:pt x="115" y="96"/>
                  </a:lnTo>
                  <a:lnTo>
                    <a:pt x="122" y="96"/>
                  </a:lnTo>
                  <a:lnTo>
                    <a:pt x="129" y="102"/>
                  </a:lnTo>
                  <a:lnTo>
                    <a:pt x="129" y="108"/>
                  </a:lnTo>
                  <a:lnTo>
                    <a:pt x="129" y="114"/>
                  </a:lnTo>
                  <a:lnTo>
                    <a:pt x="129" y="120"/>
                  </a:lnTo>
                  <a:lnTo>
                    <a:pt x="129" y="126"/>
                  </a:lnTo>
                  <a:lnTo>
                    <a:pt x="129" y="132"/>
                  </a:lnTo>
                  <a:lnTo>
                    <a:pt x="129" y="138"/>
                  </a:lnTo>
                  <a:lnTo>
                    <a:pt x="129" y="144"/>
                  </a:lnTo>
                  <a:lnTo>
                    <a:pt x="129" y="150"/>
                  </a:lnTo>
                  <a:lnTo>
                    <a:pt x="129" y="156"/>
                  </a:lnTo>
                  <a:lnTo>
                    <a:pt x="129" y="168"/>
                  </a:lnTo>
                  <a:lnTo>
                    <a:pt x="129" y="174"/>
                  </a:lnTo>
                  <a:lnTo>
                    <a:pt x="129" y="168"/>
                  </a:lnTo>
                  <a:lnTo>
                    <a:pt x="135" y="168"/>
                  </a:lnTo>
                  <a:lnTo>
                    <a:pt x="142" y="180"/>
                  </a:lnTo>
                  <a:lnTo>
                    <a:pt x="149" y="174"/>
                  </a:lnTo>
                  <a:lnTo>
                    <a:pt x="149" y="180"/>
                  </a:lnTo>
                  <a:lnTo>
                    <a:pt x="156" y="186"/>
                  </a:lnTo>
                  <a:lnTo>
                    <a:pt x="149" y="186"/>
                  </a:lnTo>
                  <a:lnTo>
                    <a:pt x="149" y="192"/>
                  </a:lnTo>
                  <a:lnTo>
                    <a:pt x="142" y="192"/>
                  </a:lnTo>
                  <a:lnTo>
                    <a:pt x="156" y="198"/>
                  </a:lnTo>
                  <a:lnTo>
                    <a:pt x="156" y="204"/>
                  </a:lnTo>
                  <a:lnTo>
                    <a:pt x="156" y="210"/>
                  </a:lnTo>
                  <a:lnTo>
                    <a:pt x="162" y="210"/>
                  </a:lnTo>
                  <a:lnTo>
                    <a:pt x="162" y="216"/>
                  </a:lnTo>
                  <a:lnTo>
                    <a:pt x="169" y="222"/>
                  </a:lnTo>
                  <a:lnTo>
                    <a:pt x="162" y="222"/>
                  </a:lnTo>
                  <a:lnTo>
                    <a:pt x="162" y="228"/>
                  </a:lnTo>
                  <a:lnTo>
                    <a:pt x="162" y="234"/>
                  </a:lnTo>
                  <a:lnTo>
                    <a:pt x="169" y="234"/>
                  </a:lnTo>
                  <a:lnTo>
                    <a:pt x="176" y="234"/>
                  </a:lnTo>
                  <a:lnTo>
                    <a:pt x="162" y="240"/>
                  </a:lnTo>
                  <a:lnTo>
                    <a:pt x="156" y="240"/>
                  </a:lnTo>
                  <a:lnTo>
                    <a:pt x="156" y="234"/>
                  </a:lnTo>
                  <a:lnTo>
                    <a:pt x="149" y="234"/>
                  </a:lnTo>
                  <a:lnTo>
                    <a:pt x="142" y="234"/>
                  </a:lnTo>
                  <a:lnTo>
                    <a:pt x="135" y="234"/>
                  </a:lnTo>
                  <a:lnTo>
                    <a:pt x="129" y="234"/>
                  </a:lnTo>
                  <a:lnTo>
                    <a:pt x="122" y="234"/>
                  </a:lnTo>
                  <a:lnTo>
                    <a:pt x="115" y="240"/>
                  </a:lnTo>
                  <a:lnTo>
                    <a:pt x="108" y="240"/>
                  </a:lnTo>
                  <a:lnTo>
                    <a:pt x="102" y="240"/>
                  </a:lnTo>
                  <a:lnTo>
                    <a:pt x="95" y="240"/>
                  </a:lnTo>
                  <a:lnTo>
                    <a:pt x="88" y="240"/>
                  </a:lnTo>
                  <a:lnTo>
                    <a:pt x="81" y="246"/>
                  </a:lnTo>
                  <a:lnTo>
                    <a:pt x="81" y="240"/>
                  </a:lnTo>
                  <a:lnTo>
                    <a:pt x="74" y="240"/>
                  </a:lnTo>
                  <a:lnTo>
                    <a:pt x="74" y="246"/>
                  </a:lnTo>
                  <a:lnTo>
                    <a:pt x="74" y="240"/>
                  </a:lnTo>
                  <a:lnTo>
                    <a:pt x="68" y="240"/>
                  </a:lnTo>
                  <a:lnTo>
                    <a:pt x="54" y="234"/>
                  </a:lnTo>
                  <a:lnTo>
                    <a:pt x="41" y="240"/>
                  </a:lnTo>
                  <a:lnTo>
                    <a:pt x="41" y="234"/>
                  </a:lnTo>
                  <a:lnTo>
                    <a:pt x="34" y="228"/>
                  </a:lnTo>
                  <a:lnTo>
                    <a:pt x="27" y="222"/>
                  </a:lnTo>
                  <a:lnTo>
                    <a:pt x="27" y="216"/>
                  </a:lnTo>
                  <a:lnTo>
                    <a:pt x="27" y="210"/>
                  </a:lnTo>
                  <a:lnTo>
                    <a:pt x="27" y="204"/>
                  </a:lnTo>
                  <a:lnTo>
                    <a:pt x="27" y="198"/>
                  </a:lnTo>
                  <a:lnTo>
                    <a:pt x="20" y="198"/>
                  </a:lnTo>
                  <a:lnTo>
                    <a:pt x="20" y="192"/>
                  </a:lnTo>
                  <a:lnTo>
                    <a:pt x="20" y="186"/>
                  </a:lnTo>
                  <a:lnTo>
                    <a:pt x="27" y="186"/>
                  </a:lnTo>
                  <a:lnTo>
                    <a:pt x="34" y="192"/>
                  </a:lnTo>
                  <a:lnTo>
                    <a:pt x="34" y="180"/>
                  </a:lnTo>
                  <a:lnTo>
                    <a:pt x="34" y="168"/>
                  </a:lnTo>
                  <a:lnTo>
                    <a:pt x="41" y="168"/>
                  </a:lnTo>
                  <a:lnTo>
                    <a:pt x="47" y="168"/>
                  </a:lnTo>
                  <a:lnTo>
                    <a:pt x="47" y="174"/>
                  </a:lnTo>
                  <a:lnTo>
                    <a:pt x="61" y="180"/>
                  </a:lnTo>
                  <a:lnTo>
                    <a:pt x="68" y="168"/>
                  </a:lnTo>
                  <a:lnTo>
                    <a:pt x="74" y="168"/>
                  </a:lnTo>
                  <a:lnTo>
                    <a:pt x="68" y="162"/>
                  </a:lnTo>
                  <a:lnTo>
                    <a:pt x="74" y="156"/>
                  </a:lnTo>
                  <a:lnTo>
                    <a:pt x="81" y="156"/>
                  </a:lnTo>
                  <a:lnTo>
                    <a:pt x="88" y="150"/>
                  </a:lnTo>
                  <a:lnTo>
                    <a:pt x="81" y="150"/>
                  </a:lnTo>
                  <a:lnTo>
                    <a:pt x="88" y="144"/>
                  </a:lnTo>
                  <a:lnTo>
                    <a:pt x="95" y="138"/>
                  </a:lnTo>
                  <a:lnTo>
                    <a:pt x="95" y="132"/>
                  </a:lnTo>
                  <a:lnTo>
                    <a:pt x="102" y="132"/>
                  </a:lnTo>
                  <a:lnTo>
                    <a:pt x="102" y="126"/>
                  </a:lnTo>
                  <a:lnTo>
                    <a:pt x="102" y="120"/>
                  </a:lnTo>
                  <a:lnTo>
                    <a:pt x="95" y="102"/>
                  </a:lnTo>
                  <a:lnTo>
                    <a:pt x="108" y="102"/>
                  </a:lnTo>
                  <a:lnTo>
                    <a:pt x="108" y="96"/>
                  </a:lnTo>
                  <a:lnTo>
                    <a:pt x="102" y="96"/>
                  </a:lnTo>
                  <a:lnTo>
                    <a:pt x="102" y="102"/>
                  </a:lnTo>
                  <a:lnTo>
                    <a:pt x="95" y="102"/>
                  </a:lnTo>
                  <a:lnTo>
                    <a:pt x="95" y="96"/>
                  </a:lnTo>
                  <a:lnTo>
                    <a:pt x="108" y="96"/>
                  </a:lnTo>
                  <a:lnTo>
                    <a:pt x="115" y="96"/>
                  </a:lnTo>
                  <a:lnTo>
                    <a:pt x="108" y="90"/>
                  </a:lnTo>
                  <a:lnTo>
                    <a:pt x="102" y="90"/>
                  </a:lnTo>
                  <a:lnTo>
                    <a:pt x="102" y="84"/>
                  </a:lnTo>
                  <a:lnTo>
                    <a:pt x="95" y="84"/>
                  </a:lnTo>
                  <a:lnTo>
                    <a:pt x="95" y="78"/>
                  </a:lnTo>
                  <a:lnTo>
                    <a:pt x="88" y="78"/>
                  </a:lnTo>
                  <a:lnTo>
                    <a:pt x="81" y="66"/>
                  </a:lnTo>
                  <a:lnTo>
                    <a:pt x="74" y="66"/>
                  </a:lnTo>
                  <a:lnTo>
                    <a:pt x="74" y="60"/>
                  </a:lnTo>
                  <a:lnTo>
                    <a:pt x="68" y="60"/>
                  </a:lnTo>
                  <a:lnTo>
                    <a:pt x="61" y="60"/>
                  </a:lnTo>
                  <a:lnTo>
                    <a:pt x="54" y="66"/>
                  </a:lnTo>
                  <a:lnTo>
                    <a:pt x="47" y="72"/>
                  </a:lnTo>
                  <a:lnTo>
                    <a:pt x="47" y="66"/>
                  </a:lnTo>
                  <a:lnTo>
                    <a:pt x="34" y="66"/>
                  </a:lnTo>
                  <a:lnTo>
                    <a:pt x="34" y="72"/>
                  </a:lnTo>
                  <a:lnTo>
                    <a:pt x="27" y="72"/>
                  </a:lnTo>
                  <a:lnTo>
                    <a:pt x="20" y="72"/>
                  </a:lnTo>
                  <a:lnTo>
                    <a:pt x="14" y="66"/>
                  </a:lnTo>
                  <a:lnTo>
                    <a:pt x="14" y="60"/>
                  </a:lnTo>
                  <a:lnTo>
                    <a:pt x="7" y="60"/>
                  </a:lnTo>
                  <a:lnTo>
                    <a:pt x="0" y="48"/>
                  </a:lnTo>
                  <a:lnTo>
                    <a:pt x="0" y="36"/>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440" name="Freeform 102"/>
            <p:cNvSpPr>
              <a:spLocks/>
            </p:cNvSpPr>
            <p:nvPr/>
          </p:nvSpPr>
          <p:spPr bwMode="auto">
            <a:xfrm>
              <a:off x="5271794" y="1682860"/>
              <a:ext cx="344361" cy="382116"/>
            </a:xfrm>
            <a:custGeom>
              <a:avLst/>
              <a:gdLst>
                <a:gd name="T0" fmla="*/ 2147483647 w 217"/>
                <a:gd name="T1" fmla="*/ 2147483647 h 241"/>
                <a:gd name="T2" fmla="*/ 2147483647 w 217"/>
                <a:gd name="T3" fmla="*/ 2147483647 h 241"/>
                <a:gd name="T4" fmla="*/ 2147483647 w 217"/>
                <a:gd name="T5" fmla="*/ 2147483647 h 241"/>
                <a:gd name="T6" fmla="*/ 2147483647 w 217"/>
                <a:gd name="T7" fmla="*/ 2147483647 h 241"/>
                <a:gd name="T8" fmla="*/ 2147483647 w 217"/>
                <a:gd name="T9" fmla="*/ 2147483647 h 241"/>
                <a:gd name="T10" fmla="*/ 2147483647 w 217"/>
                <a:gd name="T11" fmla="*/ 2147483647 h 241"/>
                <a:gd name="T12" fmla="*/ 2147483647 w 217"/>
                <a:gd name="T13" fmla="*/ 2147483647 h 241"/>
                <a:gd name="T14" fmla="*/ 2147483647 w 217"/>
                <a:gd name="T15" fmla="*/ 2147483647 h 241"/>
                <a:gd name="T16" fmla="*/ 2147483647 w 217"/>
                <a:gd name="T17" fmla="*/ 2147483647 h 241"/>
                <a:gd name="T18" fmla="*/ 2147483647 w 217"/>
                <a:gd name="T19" fmla="*/ 2147483647 h 241"/>
                <a:gd name="T20" fmla="*/ 2147483647 w 217"/>
                <a:gd name="T21" fmla="*/ 2147483647 h 241"/>
                <a:gd name="T22" fmla="*/ 2147483647 w 217"/>
                <a:gd name="T23" fmla="*/ 2147483647 h 241"/>
                <a:gd name="T24" fmla="*/ 2147483647 w 217"/>
                <a:gd name="T25" fmla="*/ 2147483647 h 241"/>
                <a:gd name="T26" fmla="*/ 2147483647 w 217"/>
                <a:gd name="T27" fmla="*/ 2147483647 h 241"/>
                <a:gd name="T28" fmla="*/ 2147483647 w 217"/>
                <a:gd name="T29" fmla="*/ 2147483647 h 241"/>
                <a:gd name="T30" fmla="*/ 2147483647 w 217"/>
                <a:gd name="T31" fmla="*/ 2147483647 h 241"/>
                <a:gd name="T32" fmla="*/ 2147483647 w 217"/>
                <a:gd name="T33" fmla="*/ 2147483647 h 241"/>
                <a:gd name="T34" fmla="*/ 2147483647 w 217"/>
                <a:gd name="T35" fmla="*/ 2147483647 h 241"/>
                <a:gd name="T36" fmla="*/ 2147483647 w 217"/>
                <a:gd name="T37" fmla="*/ 2147483647 h 241"/>
                <a:gd name="T38" fmla="*/ 2147483647 w 217"/>
                <a:gd name="T39" fmla="*/ 2147483647 h 241"/>
                <a:gd name="T40" fmla="*/ 2147483647 w 217"/>
                <a:gd name="T41" fmla="*/ 2147483647 h 241"/>
                <a:gd name="T42" fmla="*/ 2147483647 w 217"/>
                <a:gd name="T43" fmla="*/ 2147483647 h 241"/>
                <a:gd name="T44" fmla="*/ 2147483647 w 217"/>
                <a:gd name="T45" fmla="*/ 2147483647 h 241"/>
                <a:gd name="T46" fmla="*/ 2147483647 w 217"/>
                <a:gd name="T47" fmla="*/ 2147483647 h 241"/>
                <a:gd name="T48" fmla="*/ 2147483647 w 217"/>
                <a:gd name="T49" fmla="*/ 2147483647 h 241"/>
                <a:gd name="T50" fmla="*/ 2147483647 w 217"/>
                <a:gd name="T51" fmla="*/ 2147483647 h 241"/>
                <a:gd name="T52" fmla="*/ 2147483647 w 217"/>
                <a:gd name="T53" fmla="*/ 2147483647 h 241"/>
                <a:gd name="T54" fmla="*/ 2147483647 w 217"/>
                <a:gd name="T55" fmla="*/ 2147483647 h 241"/>
                <a:gd name="T56" fmla="*/ 2147483647 w 217"/>
                <a:gd name="T57" fmla="*/ 2147483647 h 241"/>
                <a:gd name="T58" fmla="*/ 2147483647 w 217"/>
                <a:gd name="T59" fmla="*/ 2147483647 h 241"/>
                <a:gd name="T60" fmla="*/ 2147483647 w 217"/>
                <a:gd name="T61" fmla="*/ 2147483647 h 241"/>
                <a:gd name="T62" fmla="*/ 2147483647 w 217"/>
                <a:gd name="T63" fmla="*/ 2147483647 h 241"/>
                <a:gd name="T64" fmla="*/ 0 w 217"/>
                <a:gd name="T65" fmla="*/ 2147483647 h 241"/>
                <a:gd name="T66" fmla="*/ 0 w 217"/>
                <a:gd name="T67" fmla="*/ 2147483647 h 241"/>
                <a:gd name="T68" fmla="*/ 0 w 217"/>
                <a:gd name="T69" fmla="*/ 2147483647 h 241"/>
                <a:gd name="T70" fmla="*/ 2147483647 w 217"/>
                <a:gd name="T71" fmla="*/ 2147483647 h 241"/>
                <a:gd name="T72" fmla="*/ 2147483647 w 217"/>
                <a:gd name="T73" fmla="*/ 2147483647 h 241"/>
                <a:gd name="T74" fmla="*/ 2147483647 w 217"/>
                <a:gd name="T75" fmla="*/ 2147483647 h 241"/>
                <a:gd name="T76" fmla="*/ 2147483647 w 217"/>
                <a:gd name="T77" fmla="*/ 2147483647 h 241"/>
                <a:gd name="T78" fmla="*/ 2147483647 w 217"/>
                <a:gd name="T79" fmla="*/ 2147483647 h 241"/>
                <a:gd name="T80" fmla="*/ 2147483647 w 217"/>
                <a:gd name="T81" fmla="*/ 2147483647 h 241"/>
                <a:gd name="T82" fmla="*/ 2147483647 w 217"/>
                <a:gd name="T83" fmla="*/ 2147483647 h 241"/>
                <a:gd name="T84" fmla="*/ 2147483647 w 217"/>
                <a:gd name="T85" fmla="*/ 2147483647 h 241"/>
                <a:gd name="T86" fmla="*/ 2147483647 w 217"/>
                <a:gd name="T87" fmla="*/ 2147483647 h 241"/>
                <a:gd name="T88" fmla="*/ 2147483647 w 217"/>
                <a:gd name="T89" fmla="*/ 2147483647 h 241"/>
                <a:gd name="T90" fmla="*/ 2147483647 w 217"/>
                <a:gd name="T91" fmla="*/ 2147483647 h 241"/>
                <a:gd name="T92" fmla="*/ 2147483647 w 217"/>
                <a:gd name="T93" fmla="*/ 2147483647 h 241"/>
                <a:gd name="T94" fmla="*/ 2147483647 w 217"/>
                <a:gd name="T95" fmla="*/ 2147483647 h 241"/>
                <a:gd name="T96" fmla="*/ 2147483647 w 217"/>
                <a:gd name="T97" fmla="*/ 2147483647 h 241"/>
                <a:gd name="T98" fmla="*/ 2147483647 w 217"/>
                <a:gd name="T99" fmla="*/ 2147483647 h 241"/>
                <a:gd name="T100" fmla="*/ 2147483647 w 217"/>
                <a:gd name="T101" fmla="*/ 2147483647 h 241"/>
                <a:gd name="T102" fmla="*/ 2147483647 w 217"/>
                <a:gd name="T103" fmla="*/ 2147483647 h 241"/>
                <a:gd name="T104" fmla="*/ 2147483647 w 217"/>
                <a:gd name="T105" fmla="*/ 2147483647 h 241"/>
                <a:gd name="T106" fmla="*/ 2147483647 w 217"/>
                <a:gd name="T107" fmla="*/ 2147483647 h 241"/>
                <a:gd name="T108" fmla="*/ 2147483647 w 217"/>
                <a:gd name="T109" fmla="*/ 2147483647 h 241"/>
                <a:gd name="T110" fmla="*/ 2147483647 w 217"/>
                <a:gd name="T111" fmla="*/ 2147483647 h 241"/>
                <a:gd name="T112" fmla="*/ 2147483647 w 217"/>
                <a:gd name="T113" fmla="*/ 2147483647 h 241"/>
                <a:gd name="T114" fmla="*/ 2147483647 w 217"/>
                <a:gd name="T115" fmla="*/ 2147483647 h 241"/>
                <a:gd name="T116" fmla="*/ 2147483647 w 217"/>
                <a:gd name="T117" fmla="*/ 2147483647 h 2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7"/>
                <a:gd name="T178" fmla="*/ 0 h 241"/>
                <a:gd name="T179" fmla="*/ 217 w 217"/>
                <a:gd name="T180" fmla="*/ 241 h 2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7" h="241">
                  <a:moveTo>
                    <a:pt x="196" y="150"/>
                  </a:moveTo>
                  <a:lnTo>
                    <a:pt x="202" y="156"/>
                  </a:lnTo>
                  <a:lnTo>
                    <a:pt x="202" y="162"/>
                  </a:lnTo>
                  <a:lnTo>
                    <a:pt x="196" y="162"/>
                  </a:lnTo>
                  <a:lnTo>
                    <a:pt x="202" y="162"/>
                  </a:lnTo>
                  <a:lnTo>
                    <a:pt x="209" y="168"/>
                  </a:lnTo>
                  <a:lnTo>
                    <a:pt x="216" y="168"/>
                  </a:lnTo>
                  <a:lnTo>
                    <a:pt x="209" y="174"/>
                  </a:lnTo>
                  <a:lnTo>
                    <a:pt x="202" y="174"/>
                  </a:lnTo>
                  <a:lnTo>
                    <a:pt x="196" y="180"/>
                  </a:lnTo>
                  <a:lnTo>
                    <a:pt x="189" y="174"/>
                  </a:lnTo>
                  <a:lnTo>
                    <a:pt x="189" y="180"/>
                  </a:lnTo>
                  <a:lnTo>
                    <a:pt x="189" y="192"/>
                  </a:lnTo>
                  <a:lnTo>
                    <a:pt x="196" y="198"/>
                  </a:lnTo>
                  <a:lnTo>
                    <a:pt x="196" y="210"/>
                  </a:lnTo>
                  <a:lnTo>
                    <a:pt x="202" y="210"/>
                  </a:lnTo>
                  <a:lnTo>
                    <a:pt x="196" y="216"/>
                  </a:lnTo>
                  <a:lnTo>
                    <a:pt x="202" y="228"/>
                  </a:lnTo>
                  <a:lnTo>
                    <a:pt x="202" y="234"/>
                  </a:lnTo>
                  <a:lnTo>
                    <a:pt x="196" y="240"/>
                  </a:lnTo>
                  <a:lnTo>
                    <a:pt x="182" y="240"/>
                  </a:lnTo>
                  <a:lnTo>
                    <a:pt x="175" y="234"/>
                  </a:lnTo>
                  <a:lnTo>
                    <a:pt x="162" y="228"/>
                  </a:lnTo>
                  <a:lnTo>
                    <a:pt x="155" y="228"/>
                  </a:lnTo>
                  <a:lnTo>
                    <a:pt x="148" y="234"/>
                  </a:lnTo>
                  <a:lnTo>
                    <a:pt x="148" y="228"/>
                  </a:lnTo>
                  <a:lnTo>
                    <a:pt x="142" y="222"/>
                  </a:lnTo>
                  <a:lnTo>
                    <a:pt x="128" y="222"/>
                  </a:lnTo>
                  <a:lnTo>
                    <a:pt x="128" y="228"/>
                  </a:lnTo>
                  <a:lnTo>
                    <a:pt x="121" y="222"/>
                  </a:lnTo>
                  <a:lnTo>
                    <a:pt x="115" y="228"/>
                  </a:lnTo>
                  <a:lnTo>
                    <a:pt x="108" y="228"/>
                  </a:lnTo>
                  <a:lnTo>
                    <a:pt x="101" y="222"/>
                  </a:lnTo>
                  <a:lnTo>
                    <a:pt x="101" y="216"/>
                  </a:lnTo>
                  <a:lnTo>
                    <a:pt x="108" y="216"/>
                  </a:lnTo>
                  <a:lnTo>
                    <a:pt x="101" y="216"/>
                  </a:lnTo>
                  <a:lnTo>
                    <a:pt x="101" y="210"/>
                  </a:lnTo>
                  <a:lnTo>
                    <a:pt x="94" y="216"/>
                  </a:lnTo>
                  <a:lnTo>
                    <a:pt x="94" y="210"/>
                  </a:lnTo>
                  <a:lnTo>
                    <a:pt x="94" y="204"/>
                  </a:lnTo>
                  <a:lnTo>
                    <a:pt x="88" y="198"/>
                  </a:lnTo>
                  <a:lnTo>
                    <a:pt x="81" y="198"/>
                  </a:lnTo>
                  <a:lnTo>
                    <a:pt x="74" y="192"/>
                  </a:lnTo>
                  <a:lnTo>
                    <a:pt x="74" y="186"/>
                  </a:lnTo>
                  <a:lnTo>
                    <a:pt x="67" y="186"/>
                  </a:lnTo>
                  <a:lnTo>
                    <a:pt x="61" y="186"/>
                  </a:lnTo>
                  <a:lnTo>
                    <a:pt x="54" y="180"/>
                  </a:lnTo>
                  <a:lnTo>
                    <a:pt x="54" y="174"/>
                  </a:lnTo>
                  <a:lnTo>
                    <a:pt x="47" y="174"/>
                  </a:lnTo>
                  <a:lnTo>
                    <a:pt x="40" y="162"/>
                  </a:lnTo>
                  <a:lnTo>
                    <a:pt x="27" y="168"/>
                  </a:lnTo>
                  <a:lnTo>
                    <a:pt x="27" y="174"/>
                  </a:lnTo>
                  <a:lnTo>
                    <a:pt x="27" y="168"/>
                  </a:lnTo>
                  <a:lnTo>
                    <a:pt x="27" y="162"/>
                  </a:lnTo>
                  <a:lnTo>
                    <a:pt x="20" y="162"/>
                  </a:lnTo>
                  <a:lnTo>
                    <a:pt x="20" y="156"/>
                  </a:lnTo>
                  <a:lnTo>
                    <a:pt x="13" y="156"/>
                  </a:lnTo>
                  <a:lnTo>
                    <a:pt x="13" y="150"/>
                  </a:lnTo>
                  <a:lnTo>
                    <a:pt x="20" y="144"/>
                  </a:lnTo>
                  <a:lnTo>
                    <a:pt x="13" y="144"/>
                  </a:lnTo>
                  <a:lnTo>
                    <a:pt x="20" y="138"/>
                  </a:lnTo>
                  <a:lnTo>
                    <a:pt x="20" y="132"/>
                  </a:lnTo>
                  <a:lnTo>
                    <a:pt x="7" y="132"/>
                  </a:lnTo>
                  <a:lnTo>
                    <a:pt x="7" y="126"/>
                  </a:lnTo>
                  <a:lnTo>
                    <a:pt x="0" y="126"/>
                  </a:lnTo>
                  <a:lnTo>
                    <a:pt x="0" y="114"/>
                  </a:lnTo>
                  <a:lnTo>
                    <a:pt x="0" y="102"/>
                  </a:lnTo>
                  <a:lnTo>
                    <a:pt x="0" y="96"/>
                  </a:lnTo>
                  <a:lnTo>
                    <a:pt x="0" y="84"/>
                  </a:lnTo>
                  <a:lnTo>
                    <a:pt x="0" y="72"/>
                  </a:lnTo>
                  <a:lnTo>
                    <a:pt x="13" y="54"/>
                  </a:lnTo>
                  <a:lnTo>
                    <a:pt x="20" y="42"/>
                  </a:lnTo>
                  <a:lnTo>
                    <a:pt x="27" y="30"/>
                  </a:lnTo>
                  <a:lnTo>
                    <a:pt x="40" y="12"/>
                  </a:lnTo>
                  <a:lnTo>
                    <a:pt x="47" y="0"/>
                  </a:lnTo>
                  <a:lnTo>
                    <a:pt x="61" y="6"/>
                  </a:lnTo>
                  <a:lnTo>
                    <a:pt x="61" y="12"/>
                  </a:lnTo>
                  <a:lnTo>
                    <a:pt x="54" y="12"/>
                  </a:lnTo>
                  <a:lnTo>
                    <a:pt x="61" y="18"/>
                  </a:lnTo>
                  <a:lnTo>
                    <a:pt x="54" y="24"/>
                  </a:lnTo>
                  <a:lnTo>
                    <a:pt x="47" y="36"/>
                  </a:lnTo>
                  <a:lnTo>
                    <a:pt x="54" y="36"/>
                  </a:lnTo>
                  <a:lnTo>
                    <a:pt x="67" y="42"/>
                  </a:lnTo>
                  <a:lnTo>
                    <a:pt x="67" y="48"/>
                  </a:lnTo>
                  <a:lnTo>
                    <a:pt x="74" y="48"/>
                  </a:lnTo>
                  <a:lnTo>
                    <a:pt x="81" y="48"/>
                  </a:lnTo>
                  <a:lnTo>
                    <a:pt x="81" y="42"/>
                  </a:lnTo>
                  <a:lnTo>
                    <a:pt x="81" y="48"/>
                  </a:lnTo>
                  <a:lnTo>
                    <a:pt x="88" y="42"/>
                  </a:lnTo>
                  <a:lnTo>
                    <a:pt x="94" y="36"/>
                  </a:lnTo>
                  <a:lnTo>
                    <a:pt x="94" y="42"/>
                  </a:lnTo>
                  <a:lnTo>
                    <a:pt x="101" y="42"/>
                  </a:lnTo>
                  <a:lnTo>
                    <a:pt x="101" y="36"/>
                  </a:lnTo>
                  <a:lnTo>
                    <a:pt x="115" y="42"/>
                  </a:lnTo>
                  <a:lnTo>
                    <a:pt x="121" y="42"/>
                  </a:lnTo>
                  <a:lnTo>
                    <a:pt x="121" y="48"/>
                  </a:lnTo>
                  <a:lnTo>
                    <a:pt x="128" y="54"/>
                  </a:lnTo>
                  <a:lnTo>
                    <a:pt x="128" y="60"/>
                  </a:lnTo>
                  <a:lnTo>
                    <a:pt x="135" y="66"/>
                  </a:lnTo>
                  <a:lnTo>
                    <a:pt x="142" y="66"/>
                  </a:lnTo>
                  <a:lnTo>
                    <a:pt x="142" y="72"/>
                  </a:lnTo>
                  <a:lnTo>
                    <a:pt x="148" y="72"/>
                  </a:lnTo>
                  <a:lnTo>
                    <a:pt x="148" y="78"/>
                  </a:lnTo>
                  <a:lnTo>
                    <a:pt x="148" y="84"/>
                  </a:lnTo>
                  <a:lnTo>
                    <a:pt x="155" y="90"/>
                  </a:lnTo>
                  <a:lnTo>
                    <a:pt x="162" y="96"/>
                  </a:lnTo>
                  <a:lnTo>
                    <a:pt x="162" y="102"/>
                  </a:lnTo>
                  <a:lnTo>
                    <a:pt x="169" y="102"/>
                  </a:lnTo>
                  <a:lnTo>
                    <a:pt x="169" y="108"/>
                  </a:lnTo>
                  <a:lnTo>
                    <a:pt x="169" y="114"/>
                  </a:lnTo>
                  <a:lnTo>
                    <a:pt x="169" y="120"/>
                  </a:lnTo>
                  <a:lnTo>
                    <a:pt x="169" y="126"/>
                  </a:lnTo>
                  <a:lnTo>
                    <a:pt x="175" y="126"/>
                  </a:lnTo>
                  <a:lnTo>
                    <a:pt x="175" y="132"/>
                  </a:lnTo>
                  <a:lnTo>
                    <a:pt x="175" y="138"/>
                  </a:lnTo>
                  <a:lnTo>
                    <a:pt x="175" y="144"/>
                  </a:lnTo>
                  <a:lnTo>
                    <a:pt x="182" y="150"/>
                  </a:lnTo>
                  <a:lnTo>
                    <a:pt x="189" y="150"/>
                  </a:lnTo>
                  <a:lnTo>
                    <a:pt x="196" y="150"/>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441" name="Freeform 103"/>
            <p:cNvSpPr>
              <a:spLocks/>
            </p:cNvSpPr>
            <p:nvPr/>
          </p:nvSpPr>
          <p:spPr bwMode="auto">
            <a:xfrm>
              <a:off x="7622058" y="5055736"/>
              <a:ext cx="266880" cy="192126"/>
            </a:xfrm>
            <a:custGeom>
              <a:avLst/>
              <a:gdLst>
                <a:gd name="T0" fmla="*/ 2147483647 w 169"/>
                <a:gd name="T1" fmla="*/ 2147483647 h 121"/>
                <a:gd name="T2" fmla="*/ 2147483647 w 169"/>
                <a:gd name="T3" fmla="*/ 2147483647 h 121"/>
                <a:gd name="T4" fmla="*/ 2147483647 w 169"/>
                <a:gd name="T5" fmla="*/ 2147483647 h 121"/>
                <a:gd name="T6" fmla="*/ 2147483647 w 169"/>
                <a:gd name="T7" fmla="*/ 2147483647 h 121"/>
                <a:gd name="T8" fmla="*/ 2147483647 w 169"/>
                <a:gd name="T9" fmla="*/ 2147483647 h 121"/>
                <a:gd name="T10" fmla="*/ 2147483647 w 169"/>
                <a:gd name="T11" fmla="*/ 2147483647 h 121"/>
                <a:gd name="T12" fmla="*/ 2147483647 w 169"/>
                <a:gd name="T13" fmla="*/ 2147483647 h 121"/>
                <a:gd name="T14" fmla="*/ 2147483647 w 169"/>
                <a:gd name="T15" fmla="*/ 2147483647 h 121"/>
                <a:gd name="T16" fmla="*/ 0 w 169"/>
                <a:gd name="T17" fmla="*/ 2147483647 h 121"/>
                <a:gd name="T18" fmla="*/ 2147483647 w 169"/>
                <a:gd name="T19" fmla="*/ 2147483647 h 121"/>
                <a:gd name="T20" fmla="*/ 2147483647 w 169"/>
                <a:gd name="T21" fmla="*/ 2147483647 h 121"/>
                <a:gd name="T22" fmla="*/ 2147483647 w 169"/>
                <a:gd name="T23" fmla="*/ 2147483647 h 121"/>
                <a:gd name="T24" fmla="*/ 2147483647 w 169"/>
                <a:gd name="T25" fmla="*/ 2147483647 h 121"/>
                <a:gd name="T26" fmla="*/ 2147483647 w 169"/>
                <a:gd name="T27" fmla="*/ 2147483647 h 121"/>
                <a:gd name="T28" fmla="*/ 2147483647 w 169"/>
                <a:gd name="T29" fmla="*/ 2147483647 h 121"/>
                <a:gd name="T30" fmla="*/ 2147483647 w 169"/>
                <a:gd name="T31" fmla="*/ 2147483647 h 121"/>
                <a:gd name="T32" fmla="*/ 2147483647 w 169"/>
                <a:gd name="T33" fmla="*/ 0 h 121"/>
                <a:gd name="T34" fmla="*/ 2147483647 w 169"/>
                <a:gd name="T35" fmla="*/ 2147483647 h 121"/>
                <a:gd name="T36" fmla="*/ 2147483647 w 169"/>
                <a:gd name="T37" fmla="*/ 2147483647 h 121"/>
                <a:gd name="T38" fmla="*/ 2147483647 w 169"/>
                <a:gd name="T39" fmla="*/ 2147483647 h 121"/>
                <a:gd name="T40" fmla="*/ 2147483647 w 169"/>
                <a:gd name="T41" fmla="*/ 2147483647 h 121"/>
                <a:gd name="T42" fmla="*/ 2147483647 w 169"/>
                <a:gd name="T43" fmla="*/ 2147483647 h 121"/>
                <a:gd name="T44" fmla="*/ 2147483647 w 169"/>
                <a:gd name="T45" fmla="*/ 2147483647 h 121"/>
                <a:gd name="T46" fmla="*/ 2147483647 w 169"/>
                <a:gd name="T47" fmla="*/ 2147483647 h 121"/>
                <a:gd name="T48" fmla="*/ 2147483647 w 169"/>
                <a:gd name="T49" fmla="*/ 2147483647 h 121"/>
                <a:gd name="T50" fmla="*/ 2147483647 w 169"/>
                <a:gd name="T51" fmla="*/ 2147483647 h 121"/>
                <a:gd name="T52" fmla="*/ 2147483647 w 169"/>
                <a:gd name="T53" fmla="*/ 2147483647 h 121"/>
                <a:gd name="T54" fmla="*/ 2147483647 w 169"/>
                <a:gd name="T55" fmla="*/ 2147483647 h 121"/>
                <a:gd name="T56" fmla="*/ 2147483647 w 169"/>
                <a:gd name="T57" fmla="*/ 2147483647 h 121"/>
                <a:gd name="T58" fmla="*/ 2147483647 w 169"/>
                <a:gd name="T59" fmla="*/ 2147483647 h 121"/>
                <a:gd name="T60" fmla="*/ 2147483647 w 169"/>
                <a:gd name="T61" fmla="*/ 2147483647 h 121"/>
                <a:gd name="T62" fmla="*/ 2147483647 w 169"/>
                <a:gd name="T63" fmla="*/ 2147483647 h 121"/>
                <a:gd name="T64" fmla="*/ 2147483647 w 169"/>
                <a:gd name="T65" fmla="*/ 2147483647 h 121"/>
                <a:gd name="T66" fmla="*/ 2147483647 w 169"/>
                <a:gd name="T67" fmla="*/ 2147483647 h 1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9"/>
                <a:gd name="T103" fmla="*/ 0 h 121"/>
                <a:gd name="T104" fmla="*/ 169 w 169"/>
                <a:gd name="T105" fmla="*/ 121 h 12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9" h="121">
                  <a:moveTo>
                    <a:pt x="114" y="102"/>
                  </a:moveTo>
                  <a:lnTo>
                    <a:pt x="101" y="102"/>
                  </a:lnTo>
                  <a:lnTo>
                    <a:pt x="94" y="96"/>
                  </a:lnTo>
                  <a:lnTo>
                    <a:pt x="81" y="90"/>
                  </a:lnTo>
                  <a:lnTo>
                    <a:pt x="74" y="90"/>
                  </a:lnTo>
                  <a:lnTo>
                    <a:pt x="67" y="84"/>
                  </a:lnTo>
                  <a:lnTo>
                    <a:pt x="67" y="90"/>
                  </a:lnTo>
                  <a:lnTo>
                    <a:pt x="60" y="90"/>
                  </a:lnTo>
                  <a:lnTo>
                    <a:pt x="60" y="96"/>
                  </a:lnTo>
                  <a:lnTo>
                    <a:pt x="54" y="96"/>
                  </a:lnTo>
                  <a:lnTo>
                    <a:pt x="47" y="102"/>
                  </a:lnTo>
                  <a:lnTo>
                    <a:pt x="40" y="96"/>
                  </a:lnTo>
                  <a:lnTo>
                    <a:pt x="34" y="102"/>
                  </a:lnTo>
                  <a:lnTo>
                    <a:pt x="27" y="102"/>
                  </a:lnTo>
                  <a:lnTo>
                    <a:pt x="27" y="96"/>
                  </a:lnTo>
                  <a:lnTo>
                    <a:pt x="20" y="84"/>
                  </a:lnTo>
                  <a:lnTo>
                    <a:pt x="7" y="78"/>
                  </a:lnTo>
                  <a:lnTo>
                    <a:pt x="0" y="72"/>
                  </a:lnTo>
                  <a:lnTo>
                    <a:pt x="7" y="60"/>
                  </a:lnTo>
                  <a:lnTo>
                    <a:pt x="7" y="54"/>
                  </a:lnTo>
                  <a:lnTo>
                    <a:pt x="20" y="48"/>
                  </a:lnTo>
                  <a:lnTo>
                    <a:pt x="34" y="42"/>
                  </a:lnTo>
                  <a:lnTo>
                    <a:pt x="40" y="36"/>
                  </a:lnTo>
                  <a:lnTo>
                    <a:pt x="54" y="36"/>
                  </a:lnTo>
                  <a:lnTo>
                    <a:pt x="60" y="36"/>
                  </a:lnTo>
                  <a:lnTo>
                    <a:pt x="74" y="36"/>
                  </a:lnTo>
                  <a:lnTo>
                    <a:pt x="81" y="36"/>
                  </a:lnTo>
                  <a:lnTo>
                    <a:pt x="81" y="30"/>
                  </a:lnTo>
                  <a:lnTo>
                    <a:pt x="94" y="24"/>
                  </a:lnTo>
                  <a:lnTo>
                    <a:pt x="101" y="6"/>
                  </a:lnTo>
                  <a:lnTo>
                    <a:pt x="114" y="6"/>
                  </a:lnTo>
                  <a:lnTo>
                    <a:pt x="114" y="12"/>
                  </a:lnTo>
                  <a:lnTo>
                    <a:pt x="114" y="0"/>
                  </a:lnTo>
                  <a:lnTo>
                    <a:pt x="121" y="0"/>
                  </a:lnTo>
                  <a:lnTo>
                    <a:pt x="134" y="6"/>
                  </a:lnTo>
                  <a:lnTo>
                    <a:pt x="141" y="6"/>
                  </a:lnTo>
                  <a:lnTo>
                    <a:pt x="141" y="12"/>
                  </a:lnTo>
                  <a:lnTo>
                    <a:pt x="141" y="18"/>
                  </a:lnTo>
                  <a:lnTo>
                    <a:pt x="141" y="24"/>
                  </a:lnTo>
                  <a:lnTo>
                    <a:pt x="134" y="30"/>
                  </a:lnTo>
                  <a:lnTo>
                    <a:pt x="141" y="30"/>
                  </a:lnTo>
                  <a:lnTo>
                    <a:pt x="134" y="36"/>
                  </a:lnTo>
                  <a:lnTo>
                    <a:pt x="134" y="42"/>
                  </a:lnTo>
                  <a:lnTo>
                    <a:pt x="141" y="48"/>
                  </a:lnTo>
                  <a:lnTo>
                    <a:pt x="134" y="54"/>
                  </a:lnTo>
                  <a:lnTo>
                    <a:pt x="141" y="60"/>
                  </a:lnTo>
                  <a:lnTo>
                    <a:pt x="148" y="54"/>
                  </a:lnTo>
                  <a:lnTo>
                    <a:pt x="148" y="60"/>
                  </a:lnTo>
                  <a:lnTo>
                    <a:pt x="148" y="66"/>
                  </a:lnTo>
                  <a:lnTo>
                    <a:pt x="155" y="66"/>
                  </a:lnTo>
                  <a:lnTo>
                    <a:pt x="161" y="66"/>
                  </a:lnTo>
                  <a:lnTo>
                    <a:pt x="161" y="72"/>
                  </a:lnTo>
                  <a:lnTo>
                    <a:pt x="168" y="78"/>
                  </a:lnTo>
                  <a:lnTo>
                    <a:pt x="161" y="78"/>
                  </a:lnTo>
                  <a:lnTo>
                    <a:pt x="155" y="78"/>
                  </a:lnTo>
                  <a:lnTo>
                    <a:pt x="148" y="78"/>
                  </a:lnTo>
                  <a:lnTo>
                    <a:pt x="141" y="90"/>
                  </a:lnTo>
                  <a:lnTo>
                    <a:pt x="148" y="96"/>
                  </a:lnTo>
                  <a:lnTo>
                    <a:pt x="155" y="102"/>
                  </a:lnTo>
                  <a:lnTo>
                    <a:pt x="155" y="108"/>
                  </a:lnTo>
                  <a:lnTo>
                    <a:pt x="155" y="114"/>
                  </a:lnTo>
                  <a:lnTo>
                    <a:pt x="155" y="120"/>
                  </a:lnTo>
                  <a:lnTo>
                    <a:pt x="148" y="120"/>
                  </a:lnTo>
                  <a:lnTo>
                    <a:pt x="134" y="120"/>
                  </a:lnTo>
                  <a:lnTo>
                    <a:pt x="128" y="120"/>
                  </a:lnTo>
                  <a:lnTo>
                    <a:pt x="121" y="114"/>
                  </a:lnTo>
                  <a:lnTo>
                    <a:pt x="121" y="108"/>
                  </a:lnTo>
                  <a:lnTo>
                    <a:pt x="114" y="102"/>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442" name="Freeform 104"/>
            <p:cNvSpPr>
              <a:spLocks/>
            </p:cNvSpPr>
            <p:nvPr/>
          </p:nvSpPr>
          <p:spPr bwMode="auto">
            <a:xfrm>
              <a:off x="5465497" y="1586797"/>
              <a:ext cx="269031" cy="373579"/>
            </a:xfrm>
            <a:custGeom>
              <a:avLst/>
              <a:gdLst>
                <a:gd name="T0" fmla="*/ 2147483647 w 169"/>
                <a:gd name="T1" fmla="*/ 2147483647 h 235"/>
                <a:gd name="T2" fmla="*/ 2147483647 w 169"/>
                <a:gd name="T3" fmla="*/ 2147483647 h 235"/>
                <a:gd name="T4" fmla="*/ 2147483647 w 169"/>
                <a:gd name="T5" fmla="*/ 2147483647 h 235"/>
                <a:gd name="T6" fmla="*/ 2147483647 w 169"/>
                <a:gd name="T7" fmla="*/ 2147483647 h 235"/>
                <a:gd name="T8" fmla="*/ 2147483647 w 169"/>
                <a:gd name="T9" fmla="*/ 2147483647 h 235"/>
                <a:gd name="T10" fmla="*/ 2147483647 w 169"/>
                <a:gd name="T11" fmla="*/ 2147483647 h 235"/>
                <a:gd name="T12" fmla="*/ 2147483647 w 169"/>
                <a:gd name="T13" fmla="*/ 2147483647 h 235"/>
                <a:gd name="T14" fmla="*/ 2147483647 w 169"/>
                <a:gd name="T15" fmla="*/ 2147483647 h 235"/>
                <a:gd name="T16" fmla="*/ 2147483647 w 169"/>
                <a:gd name="T17" fmla="*/ 2147483647 h 235"/>
                <a:gd name="T18" fmla="*/ 2147483647 w 169"/>
                <a:gd name="T19" fmla="*/ 2147483647 h 235"/>
                <a:gd name="T20" fmla="*/ 2147483647 w 169"/>
                <a:gd name="T21" fmla="*/ 2147483647 h 235"/>
                <a:gd name="T22" fmla="*/ 2147483647 w 169"/>
                <a:gd name="T23" fmla="*/ 2147483647 h 235"/>
                <a:gd name="T24" fmla="*/ 2147483647 w 169"/>
                <a:gd name="T25" fmla="*/ 2147483647 h 235"/>
                <a:gd name="T26" fmla="*/ 2147483647 w 169"/>
                <a:gd name="T27" fmla="*/ 2147483647 h 235"/>
                <a:gd name="T28" fmla="*/ 2147483647 w 169"/>
                <a:gd name="T29" fmla="*/ 2147483647 h 235"/>
                <a:gd name="T30" fmla="*/ 2147483647 w 169"/>
                <a:gd name="T31" fmla="*/ 2147483647 h 235"/>
                <a:gd name="T32" fmla="*/ 2147483647 w 169"/>
                <a:gd name="T33" fmla="*/ 2147483647 h 235"/>
                <a:gd name="T34" fmla="*/ 0 w 169"/>
                <a:gd name="T35" fmla="*/ 2147483647 h 235"/>
                <a:gd name="T36" fmla="*/ 0 w 169"/>
                <a:gd name="T37" fmla="*/ 2147483647 h 235"/>
                <a:gd name="T38" fmla="*/ 2147483647 w 169"/>
                <a:gd name="T39" fmla="*/ 2147483647 h 235"/>
                <a:gd name="T40" fmla="*/ 2147483647 w 169"/>
                <a:gd name="T41" fmla="*/ 2147483647 h 235"/>
                <a:gd name="T42" fmla="*/ 2147483647 w 169"/>
                <a:gd name="T43" fmla="*/ 2147483647 h 235"/>
                <a:gd name="T44" fmla="*/ 2147483647 w 169"/>
                <a:gd name="T45" fmla="*/ 2147483647 h 235"/>
                <a:gd name="T46" fmla="*/ 2147483647 w 169"/>
                <a:gd name="T47" fmla="*/ 2147483647 h 235"/>
                <a:gd name="T48" fmla="*/ 2147483647 w 169"/>
                <a:gd name="T49" fmla="*/ 2147483647 h 235"/>
                <a:gd name="T50" fmla="*/ 2147483647 w 169"/>
                <a:gd name="T51" fmla="*/ 2147483647 h 235"/>
                <a:gd name="T52" fmla="*/ 2147483647 w 169"/>
                <a:gd name="T53" fmla="*/ 2147483647 h 235"/>
                <a:gd name="T54" fmla="*/ 2147483647 w 169"/>
                <a:gd name="T55" fmla="*/ 2147483647 h 235"/>
                <a:gd name="T56" fmla="*/ 2147483647 w 169"/>
                <a:gd name="T57" fmla="*/ 2147483647 h 235"/>
                <a:gd name="T58" fmla="*/ 2147483647 w 169"/>
                <a:gd name="T59" fmla="*/ 2147483647 h 235"/>
                <a:gd name="T60" fmla="*/ 2147483647 w 169"/>
                <a:gd name="T61" fmla="*/ 2147483647 h 235"/>
                <a:gd name="T62" fmla="*/ 2147483647 w 169"/>
                <a:gd name="T63" fmla="*/ 2147483647 h 235"/>
                <a:gd name="T64" fmla="*/ 2147483647 w 169"/>
                <a:gd name="T65" fmla="*/ 0 h 235"/>
                <a:gd name="T66" fmla="*/ 2147483647 w 169"/>
                <a:gd name="T67" fmla="*/ 2147483647 h 235"/>
                <a:gd name="T68" fmla="*/ 2147483647 w 169"/>
                <a:gd name="T69" fmla="*/ 2147483647 h 235"/>
                <a:gd name="T70" fmla="*/ 2147483647 w 169"/>
                <a:gd name="T71" fmla="*/ 2147483647 h 235"/>
                <a:gd name="T72" fmla="*/ 2147483647 w 169"/>
                <a:gd name="T73" fmla="*/ 2147483647 h 235"/>
                <a:gd name="T74" fmla="*/ 2147483647 w 169"/>
                <a:gd name="T75" fmla="*/ 2147483647 h 235"/>
                <a:gd name="T76" fmla="*/ 2147483647 w 169"/>
                <a:gd name="T77" fmla="*/ 2147483647 h 235"/>
                <a:gd name="T78" fmla="*/ 2147483647 w 169"/>
                <a:gd name="T79" fmla="*/ 2147483647 h 235"/>
                <a:gd name="T80" fmla="*/ 2147483647 w 169"/>
                <a:gd name="T81" fmla="*/ 2147483647 h 235"/>
                <a:gd name="T82" fmla="*/ 2147483647 w 169"/>
                <a:gd name="T83" fmla="*/ 2147483647 h 235"/>
                <a:gd name="T84" fmla="*/ 2147483647 w 169"/>
                <a:gd name="T85" fmla="*/ 2147483647 h 235"/>
                <a:gd name="T86" fmla="*/ 2147483647 w 169"/>
                <a:gd name="T87" fmla="*/ 2147483647 h 235"/>
                <a:gd name="T88" fmla="*/ 2147483647 w 169"/>
                <a:gd name="T89" fmla="*/ 2147483647 h 235"/>
                <a:gd name="T90" fmla="*/ 2147483647 w 169"/>
                <a:gd name="T91" fmla="*/ 2147483647 h 235"/>
                <a:gd name="T92" fmla="*/ 2147483647 w 169"/>
                <a:gd name="T93" fmla="*/ 2147483647 h 235"/>
                <a:gd name="T94" fmla="*/ 2147483647 w 169"/>
                <a:gd name="T95" fmla="*/ 2147483647 h 235"/>
                <a:gd name="T96" fmla="*/ 2147483647 w 169"/>
                <a:gd name="T97" fmla="*/ 2147483647 h 235"/>
                <a:gd name="T98" fmla="*/ 2147483647 w 169"/>
                <a:gd name="T99" fmla="*/ 2147483647 h 235"/>
                <a:gd name="T100" fmla="*/ 2147483647 w 169"/>
                <a:gd name="T101" fmla="*/ 2147483647 h 235"/>
                <a:gd name="T102" fmla="*/ 2147483647 w 169"/>
                <a:gd name="T103" fmla="*/ 2147483647 h 235"/>
                <a:gd name="T104" fmla="*/ 2147483647 w 169"/>
                <a:gd name="T105" fmla="*/ 2147483647 h 235"/>
                <a:gd name="T106" fmla="*/ 2147483647 w 169"/>
                <a:gd name="T107" fmla="*/ 2147483647 h 235"/>
                <a:gd name="T108" fmla="*/ 2147483647 w 169"/>
                <a:gd name="T109" fmla="*/ 2147483647 h 235"/>
                <a:gd name="T110" fmla="*/ 2147483647 w 169"/>
                <a:gd name="T111" fmla="*/ 2147483647 h 235"/>
                <a:gd name="T112" fmla="*/ 2147483647 w 169"/>
                <a:gd name="T113" fmla="*/ 2147483647 h 235"/>
                <a:gd name="T114" fmla="*/ 2147483647 w 169"/>
                <a:gd name="T115" fmla="*/ 2147483647 h 235"/>
                <a:gd name="T116" fmla="*/ 2147483647 w 169"/>
                <a:gd name="T117" fmla="*/ 2147483647 h 235"/>
                <a:gd name="T118" fmla="*/ 2147483647 w 169"/>
                <a:gd name="T119" fmla="*/ 2147483647 h 235"/>
                <a:gd name="T120" fmla="*/ 2147483647 w 169"/>
                <a:gd name="T121" fmla="*/ 2147483647 h 235"/>
                <a:gd name="T122" fmla="*/ 2147483647 w 169"/>
                <a:gd name="T123" fmla="*/ 2147483647 h 2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9"/>
                <a:gd name="T187" fmla="*/ 0 h 235"/>
                <a:gd name="T188" fmla="*/ 169 w 169"/>
                <a:gd name="T189" fmla="*/ 235 h 23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9" h="235">
                  <a:moveTo>
                    <a:pt x="121" y="216"/>
                  </a:moveTo>
                  <a:lnTo>
                    <a:pt x="114" y="222"/>
                  </a:lnTo>
                  <a:lnTo>
                    <a:pt x="114" y="234"/>
                  </a:lnTo>
                  <a:lnTo>
                    <a:pt x="121" y="234"/>
                  </a:lnTo>
                  <a:lnTo>
                    <a:pt x="108" y="234"/>
                  </a:lnTo>
                  <a:lnTo>
                    <a:pt x="87" y="234"/>
                  </a:lnTo>
                  <a:lnTo>
                    <a:pt x="94" y="228"/>
                  </a:lnTo>
                  <a:lnTo>
                    <a:pt x="87" y="228"/>
                  </a:lnTo>
                  <a:lnTo>
                    <a:pt x="81" y="222"/>
                  </a:lnTo>
                  <a:lnTo>
                    <a:pt x="74" y="222"/>
                  </a:lnTo>
                  <a:lnTo>
                    <a:pt x="81" y="222"/>
                  </a:lnTo>
                  <a:lnTo>
                    <a:pt x="81" y="216"/>
                  </a:lnTo>
                  <a:lnTo>
                    <a:pt x="74" y="210"/>
                  </a:lnTo>
                  <a:lnTo>
                    <a:pt x="67" y="210"/>
                  </a:lnTo>
                  <a:lnTo>
                    <a:pt x="60" y="210"/>
                  </a:lnTo>
                  <a:lnTo>
                    <a:pt x="54" y="204"/>
                  </a:lnTo>
                  <a:lnTo>
                    <a:pt x="54" y="198"/>
                  </a:lnTo>
                  <a:lnTo>
                    <a:pt x="54" y="192"/>
                  </a:lnTo>
                  <a:lnTo>
                    <a:pt x="54" y="186"/>
                  </a:lnTo>
                  <a:lnTo>
                    <a:pt x="47" y="186"/>
                  </a:lnTo>
                  <a:lnTo>
                    <a:pt x="47" y="180"/>
                  </a:lnTo>
                  <a:lnTo>
                    <a:pt x="47" y="174"/>
                  </a:lnTo>
                  <a:lnTo>
                    <a:pt x="47" y="168"/>
                  </a:lnTo>
                  <a:lnTo>
                    <a:pt x="47" y="162"/>
                  </a:lnTo>
                  <a:lnTo>
                    <a:pt x="40" y="162"/>
                  </a:lnTo>
                  <a:lnTo>
                    <a:pt x="40" y="156"/>
                  </a:lnTo>
                  <a:lnTo>
                    <a:pt x="34" y="150"/>
                  </a:lnTo>
                  <a:lnTo>
                    <a:pt x="27" y="144"/>
                  </a:lnTo>
                  <a:lnTo>
                    <a:pt x="27" y="138"/>
                  </a:lnTo>
                  <a:lnTo>
                    <a:pt x="27" y="132"/>
                  </a:lnTo>
                  <a:lnTo>
                    <a:pt x="20" y="132"/>
                  </a:lnTo>
                  <a:lnTo>
                    <a:pt x="20" y="126"/>
                  </a:lnTo>
                  <a:lnTo>
                    <a:pt x="13" y="126"/>
                  </a:lnTo>
                  <a:lnTo>
                    <a:pt x="7" y="120"/>
                  </a:lnTo>
                  <a:lnTo>
                    <a:pt x="7" y="114"/>
                  </a:lnTo>
                  <a:lnTo>
                    <a:pt x="0" y="108"/>
                  </a:lnTo>
                  <a:lnTo>
                    <a:pt x="0" y="102"/>
                  </a:lnTo>
                  <a:lnTo>
                    <a:pt x="0" y="96"/>
                  </a:lnTo>
                  <a:lnTo>
                    <a:pt x="7" y="90"/>
                  </a:lnTo>
                  <a:lnTo>
                    <a:pt x="7" y="78"/>
                  </a:lnTo>
                  <a:lnTo>
                    <a:pt x="7" y="72"/>
                  </a:lnTo>
                  <a:lnTo>
                    <a:pt x="13" y="72"/>
                  </a:lnTo>
                  <a:lnTo>
                    <a:pt x="13" y="66"/>
                  </a:lnTo>
                  <a:lnTo>
                    <a:pt x="13" y="60"/>
                  </a:lnTo>
                  <a:lnTo>
                    <a:pt x="20" y="60"/>
                  </a:lnTo>
                  <a:lnTo>
                    <a:pt x="20" y="54"/>
                  </a:lnTo>
                  <a:lnTo>
                    <a:pt x="27" y="48"/>
                  </a:lnTo>
                  <a:lnTo>
                    <a:pt x="20" y="42"/>
                  </a:lnTo>
                  <a:lnTo>
                    <a:pt x="27" y="42"/>
                  </a:lnTo>
                  <a:lnTo>
                    <a:pt x="27" y="36"/>
                  </a:lnTo>
                  <a:lnTo>
                    <a:pt x="27" y="30"/>
                  </a:lnTo>
                  <a:lnTo>
                    <a:pt x="40" y="30"/>
                  </a:lnTo>
                  <a:lnTo>
                    <a:pt x="40" y="24"/>
                  </a:lnTo>
                  <a:lnTo>
                    <a:pt x="40" y="30"/>
                  </a:lnTo>
                  <a:lnTo>
                    <a:pt x="47" y="30"/>
                  </a:lnTo>
                  <a:lnTo>
                    <a:pt x="47" y="36"/>
                  </a:lnTo>
                  <a:lnTo>
                    <a:pt x="54" y="36"/>
                  </a:lnTo>
                  <a:lnTo>
                    <a:pt x="47" y="30"/>
                  </a:lnTo>
                  <a:lnTo>
                    <a:pt x="54" y="30"/>
                  </a:lnTo>
                  <a:lnTo>
                    <a:pt x="54" y="24"/>
                  </a:lnTo>
                  <a:lnTo>
                    <a:pt x="60" y="24"/>
                  </a:lnTo>
                  <a:lnTo>
                    <a:pt x="54" y="12"/>
                  </a:lnTo>
                  <a:lnTo>
                    <a:pt x="74" y="12"/>
                  </a:lnTo>
                  <a:lnTo>
                    <a:pt x="81" y="6"/>
                  </a:lnTo>
                  <a:lnTo>
                    <a:pt x="87" y="0"/>
                  </a:lnTo>
                  <a:lnTo>
                    <a:pt x="94" y="0"/>
                  </a:lnTo>
                  <a:lnTo>
                    <a:pt x="108" y="0"/>
                  </a:lnTo>
                  <a:lnTo>
                    <a:pt x="108" y="12"/>
                  </a:lnTo>
                  <a:lnTo>
                    <a:pt x="121" y="12"/>
                  </a:lnTo>
                  <a:lnTo>
                    <a:pt x="114" y="18"/>
                  </a:lnTo>
                  <a:lnTo>
                    <a:pt x="134" y="12"/>
                  </a:lnTo>
                  <a:lnTo>
                    <a:pt x="128" y="6"/>
                  </a:lnTo>
                  <a:lnTo>
                    <a:pt x="141" y="12"/>
                  </a:lnTo>
                  <a:lnTo>
                    <a:pt x="141" y="18"/>
                  </a:lnTo>
                  <a:lnTo>
                    <a:pt x="141" y="24"/>
                  </a:lnTo>
                  <a:lnTo>
                    <a:pt x="148" y="24"/>
                  </a:lnTo>
                  <a:lnTo>
                    <a:pt x="155" y="30"/>
                  </a:lnTo>
                  <a:lnTo>
                    <a:pt x="155" y="36"/>
                  </a:lnTo>
                  <a:lnTo>
                    <a:pt x="161" y="42"/>
                  </a:lnTo>
                  <a:lnTo>
                    <a:pt x="155" y="42"/>
                  </a:lnTo>
                  <a:lnTo>
                    <a:pt x="148" y="48"/>
                  </a:lnTo>
                  <a:lnTo>
                    <a:pt x="148" y="54"/>
                  </a:lnTo>
                  <a:lnTo>
                    <a:pt x="148" y="60"/>
                  </a:lnTo>
                  <a:lnTo>
                    <a:pt x="155" y="66"/>
                  </a:lnTo>
                  <a:lnTo>
                    <a:pt x="161" y="66"/>
                  </a:lnTo>
                  <a:lnTo>
                    <a:pt x="168" y="78"/>
                  </a:lnTo>
                  <a:lnTo>
                    <a:pt x="168" y="84"/>
                  </a:lnTo>
                  <a:lnTo>
                    <a:pt x="168" y="90"/>
                  </a:lnTo>
                  <a:lnTo>
                    <a:pt x="168" y="96"/>
                  </a:lnTo>
                  <a:lnTo>
                    <a:pt x="168" y="102"/>
                  </a:lnTo>
                  <a:lnTo>
                    <a:pt x="161" y="102"/>
                  </a:lnTo>
                  <a:lnTo>
                    <a:pt x="141" y="102"/>
                  </a:lnTo>
                  <a:lnTo>
                    <a:pt x="141" y="108"/>
                  </a:lnTo>
                  <a:lnTo>
                    <a:pt x="134" y="108"/>
                  </a:lnTo>
                  <a:lnTo>
                    <a:pt x="134" y="114"/>
                  </a:lnTo>
                  <a:lnTo>
                    <a:pt x="128" y="114"/>
                  </a:lnTo>
                  <a:lnTo>
                    <a:pt x="128" y="120"/>
                  </a:lnTo>
                  <a:lnTo>
                    <a:pt x="128" y="126"/>
                  </a:lnTo>
                  <a:lnTo>
                    <a:pt x="128" y="132"/>
                  </a:lnTo>
                  <a:lnTo>
                    <a:pt x="134" y="132"/>
                  </a:lnTo>
                  <a:lnTo>
                    <a:pt x="134" y="138"/>
                  </a:lnTo>
                  <a:lnTo>
                    <a:pt x="128" y="144"/>
                  </a:lnTo>
                  <a:lnTo>
                    <a:pt x="128" y="150"/>
                  </a:lnTo>
                  <a:lnTo>
                    <a:pt x="134" y="150"/>
                  </a:lnTo>
                  <a:lnTo>
                    <a:pt x="134" y="144"/>
                  </a:lnTo>
                  <a:lnTo>
                    <a:pt x="141" y="144"/>
                  </a:lnTo>
                  <a:lnTo>
                    <a:pt x="148" y="144"/>
                  </a:lnTo>
                  <a:lnTo>
                    <a:pt x="148" y="138"/>
                  </a:lnTo>
                  <a:lnTo>
                    <a:pt x="155" y="156"/>
                  </a:lnTo>
                  <a:lnTo>
                    <a:pt x="148" y="156"/>
                  </a:lnTo>
                  <a:lnTo>
                    <a:pt x="148" y="162"/>
                  </a:lnTo>
                  <a:lnTo>
                    <a:pt x="155" y="162"/>
                  </a:lnTo>
                  <a:lnTo>
                    <a:pt x="155" y="168"/>
                  </a:lnTo>
                  <a:lnTo>
                    <a:pt x="141" y="168"/>
                  </a:lnTo>
                  <a:lnTo>
                    <a:pt x="141" y="174"/>
                  </a:lnTo>
                  <a:lnTo>
                    <a:pt x="134" y="180"/>
                  </a:lnTo>
                  <a:lnTo>
                    <a:pt x="134" y="186"/>
                  </a:lnTo>
                  <a:lnTo>
                    <a:pt x="128" y="186"/>
                  </a:lnTo>
                  <a:lnTo>
                    <a:pt x="128" y="192"/>
                  </a:lnTo>
                  <a:lnTo>
                    <a:pt x="121" y="192"/>
                  </a:lnTo>
                  <a:lnTo>
                    <a:pt x="121" y="198"/>
                  </a:lnTo>
                  <a:lnTo>
                    <a:pt x="128" y="204"/>
                  </a:lnTo>
                  <a:lnTo>
                    <a:pt x="121" y="210"/>
                  </a:lnTo>
                  <a:lnTo>
                    <a:pt x="121" y="216"/>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443" name="Freeform 105"/>
            <p:cNvSpPr>
              <a:spLocks/>
            </p:cNvSpPr>
            <p:nvPr/>
          </p:nvSpPr>
          <p:spPr bwMode="auto">
            <a:xfrm>
              <a:off x="5646286" y="3160095"/>
              <a:ext cx="441212" cy="343691"/>
            </a:xfrm>
            <a:custGeom>
              <a:avLst/>
              <a:gdLst>
                <a:gd name="T0" fmla="*/ 2147483647 w 278"/>
                <a:gd name="T1" fmla="*/ 2147483647 h 217"/>
                <a:gd name="T2" fmla="*/ 2147483647 w 278"/>
                <a:gd name="T3" fmla="*/ 2147483647 h 217"/>
                <a:gd name="T4" fmla="*/ 2147483647 w 278"/>
                <a:gd name="T5" fmla="*/ 2147483647 h 217"/>
                <a:gd name="T6" fmla="*/ 2147483647 w 278"/>
                <a:gd name="T7" fmla="*/ 2147483647 h 217"/>
                <a:gd name="T8" fmla="*/ 2147483647 w 278"/>
                <a:gd name="T9" fmla="*/ 2147483647 h 217"/>
                <a:gd name="T10" fmla="*/ 2147483647 w 278"/>
                <a:gd name="T11" fmla="*/ 2147483647 h 217"/>
                <a:gd name="T12" fmla="*/ 2147483647 w 278"/>
                <a:gd name="T13" fmla="*/ 2147483647 h 217"/>
                <a:gd name="T14" fmla="*/ 2147483647 w 278"/>
                <a:gd name="T15" fmla="*/ 2147483647 h 217"/>
                <a:gd name="T16" fmla="*/ 2147483647 w 278"/>
                <a:gd name="T17" fmla="*/ 2147483647 h 217"/>
                <a:gd name="T18" fmla="*/ 2147483647 w 278"/>
                <a:gd name="T19" fmla="*/ 2147483647 h 217"/>
                <a:gd name="T20" fmla="*/ 2147483647 w 278"/>
                <a:gd name="T21" fmla="*/ 2147483647 h 217"/>
                <a:gd name="T22" fmla="*/ 2147483647 w 278"/>
                <a:gd name="T23" fmla="*/ 2147483647 h 217"/>
                <a:gd name="T24" fmla="*/ 2147483647 w 278"/>
                <a:gd name="T25" fmla="*/ 2147483647 h 217"/>
                <a:gd name="T26" fmla="*/ 2147483647 w 278"/>
                <a:gd name="T27" fmla="*/ 2147483647 h 217"/>
                <a:gd name="T28" fmla="*/ 2147483647 w 278"/>
                <a:gd name="T29" fmla="*/ 2147483647 h 217"/>
                <a:gd name="T30" fmla="*/ 2147483647 w 278"/>
                <a:gd name="T31" fmla="*/ 2147483647 h 217"/>
                <a:gd name="T32" fmla="*/ 2147483647 w 278"/>
                <a:gd name="T33" fmla="*/ 2147483647 h 217"/>
                <a:gd name="T34" fmla="*/ 2147483647 w 278"/>
                <a:gd name="T35" fmla="*/ 2147483647 h 217"/>
                <a:gd name="T36" fmla="*/ 2147483647 w 278"/>
                <a:gd name="T37" fmla="*/ 2147483647 h 217"/>
                <a:gd name="T38" fmla="*/ 2147483647 w 278"/>
                <a:gd name="T39" fmla="*/ 2147483647 h 217"/>
                <a:gd name="T40" fmla="*/ 2147483647 w 278"/>
                <a:gd name="T41" fmla="*/ 2147483647 h 217"/>
                <a:gd name="T42" fmla="*/ 2147483647 w 278"/>
                <a:gd name="T43" fmla="*/ 2147483647 h 217"/>
                <a:gd name="T44" fmla="*/ 2147483647 w 278"/>
                <a:gd name="T45" fmla="*/ 2147483647 h 217"/>
                <a:gd name="T46" fmla="*/ 2147483647 w 278"/>
                <a:gd name="T47" fmla="*/ 2147483647 h 217"/>
                <a:gd name="T48" fmla="*/ 2147483647 w 278"/>
                <a:gd name="T49" fmla="*/ 2147483647 h 217"/>
                <a:gd name="T50" fmla="*/ 2147483647 w 278"/>
                <a:gd name="T51" fmla="*/ 2147483647 h 217"/>
                <a:gd name="T52" fmla="*/ 2147483647 w 278"/>
                <a:gd name="T53" fmla="*/ 2147483647 h 217"/>
                <a:gd name="T54" fmla="*/ 2147483647 w 278"/>
                <a:gd name="T55" fmla="*/ 2147483647 h 217"/>
                <a:gd name="T56" fmla="*/ 2147483647 w 278"/>
                <a:gd name="T57" fmla="*/ 2147483647 h 217"/>
                <a:gd name="T58" fmla="*/ 2147483647 w 278"/>
                <a:gd name="T59" fmla="*/ 2147483647 h 217"/>
                <a:gd name="T60" fmla="*/ 2147483647 w 278"/>
                <a:gd name="T61" fmla="*/ 2147483647 h 217"/>
                <a:gd name="T62" fmla="*/ 0 w 278"/>
                <a:gd name="T63" fmla="*/ 2147483647 h 217"/>
                <a:gd name="T64" fmla="*/ 2147483647 w 278"/>
                <a:gd name="T65" fmla="*/ 2147483647 h 217"/>
                <a:gd name="T66" fmla="*/ 2147483647 w 278"/>
                <a:gd name="T67" fmla="*/ 2147483647 h 217"/>
                <a:gd name="T68" fmla="*/ 2147483647 w 278"/>
                <a:gd name="T69" fmla="*/ 2147483647 h 217"/>
                <a:gd name="T70" fmla="*/ 2147483647 w 278"/>
                <a:gd name="T71" fmla="*/ 2147483647 h 217"/>
                <a:gd name="T72" fmla="*/ 2147483647 w 278"/>
                <a:gd name="T73" fmla="*/ 2147483647 h 217"/>
                <a:gd name="T74" fmla="*/ 2147483647 w 278"/>
                <a:gd name="T75" fmla="*/ 2147483647 h 217"/>
                <a:gd name="T76" fmla="*/ 2147483647 w 278"/>
                <a:gd name="T77" fmla="*/ 2147483647 h 217"/>
                <a:gd name="T78" fmla="*/ 2147483647 w 278"/>
                <a:gd name="T79" fmla="*/ 2147483647 h 217"/>
                <a:gd name="T80" fmla="*/ 2147483647 w 278"/>
                <a:gd name="T81" fmla="*/ 2147483647 h 217"/>
                <a:gd name="T82" fmla="*/ 2147483647 w 278"/>
                <a:gd name="T83" fmla="*/ 2147483647 h 217"/>
                <a:gd name="T84" fmla="*/ 2147483647 w 278"/>
                <a:gd name="T85" fmla="*/ 2147483647 h 217"/>
                <a:gd name="T86" fmla="*/ 2147483647 w 278"/>
                <a:gd name="T87" fmla="*/ 2147483647 h 217"/>
                <a:gd name="T88" fmla="*/ 2147483647 w 278"/>
                <a:gd name="T89" fmla="*/ 2147483647 h 2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8"/>
                <a:gd name="T136" fmla="*/ 0 h 217"/>
                <a:gd name="T137" fmla="*/ 278 w 278"/>
                <a:gd name="T138" fmla="*/ 217 h 21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8" h="217">
                  <a:moveTo>
                    <a:pt x="115" y="42"/>
                  </a:moveTo>
                  <a:lnTo>
                    <a:pt x="122" y="42"/>
                  </a:lnTo>
                  <a:lnTo>
                    <a:pt x="122" y="48"/>
                  </a:lnTo>
                  <a:lnTo>
                    <a:pt x="142" y="54"/>
                  </a:lnTo>
                  <a:lnTo>
                    <a:pt x="149" y="60"/>
                  </a:lnTo>
                  <a:lnTo>
                    <a:pt x="155" y="54"/>
                  </a:lnTo>
                  <a:lnTo>
                    <a:pt x="162" y="54"/>
                  </a:lnTo>
                  <a:lnTo>
                    <a:pt x="169" y="54"/>
                  </a:lnTo>
                  <a:lnTo>
                    <a:pt x="176" y="54"/>
                  </a:lnTo>
                  <a:lnTo>
                    <a:pt x="176" y="48"/>
                  </a:lnTo>
                  <a:lnTo>
                    <a:pt x="189" y="54"/>
                  </a:lnTo>
                  <a:lnTo>
                    <a:pt x="196" y="54"/>
                  </a:lnTo>
                  <a:lnTo>
                    <a:pt x="196" y="60"/>
                  </a:lnTo>
                  <a:lnTo>
                    <a:pt x="203" y="60"/>
                  </a:lnTo>
                  <a:lnTo>
                    <a:pt x="196" y="66"/>
                  </a:lnTo>
                  <a:lnTo>
                    <a:pt x="203" y="66"/>
                  </a:lnTo>
                  <a:lnTo>
                    <a:pt x="203" y="72"/>
                  </a:lnTo>
                  <a:lnTo>
                    <a:pt x="203" y="78"/>
                  </a:lnTo>
                  <a:lnTo>
                    <a:pt x="209" y="84"/>
                  </a:lnTo>
                  <a:lnTo>
                    <a:pt x="209" y="90"/>
                  </a:lnTo>
                  <a:lnTo>
                    <a:pt x="209" y="96"/>
                  </a:lnTo>
                  <a:lnTo>
                    <a:pt x="216" y="96"/>
                  </a:lnTo>
                  <a:lnTo>
                    <a:pt x="209" y="96"/>
                  </a:lnTo>
                  <a:lnTo>
                    <a:pt x="216" y="102"/>
                  </a:lnTo>
                  <a:lnTo>
                    <a:pt x="216" y="108"/>
                  </a:lnTo>
                  <a:lnTo>
                    <a:pt x="223" y="102"/>
                  </a:lnTo>
                  <a:lnTo>
                    <a:pt x="230" y="102"/>
                  </a:lnTo>
                  <a:lnTo>
                    <a:pt x="230" y="108"/>
                  </a:lnTo>
                  <a:lnTo>
                    <a:pt x="243" y="102"/>
                  </a:lnTo>
                  <a:lnTo>
                    <a:pt x="250" y="102"/>
                  </a:lnTo>
                  <a:lnTo>
                    <a:pt x="250" y="108"/>
                  </a:lnTo>
                  <a:lnTo>
                    <a:pt x="243" y="108"/>
                  </a:lnTo>
                  <a:lnTo>
                    <a:pt x="250" y="114"/>
                  </a:lnTo>
                  <a:lnTo>
                    <a:pt x="250" y="126"/>
                  </a:lnTo>
                  <a:lnTo>
                    <a:pt x="257" y="126"/>
                  </a:lnTo>
                  <a:lnTo>
                    <a:pt x="263" y="120"/>
                  </a:lnTo>
                  <a:lnTo>
                    <a:pt x="257" y="132"/>
                  </a:lnTo>
                  <a:lnTo>
                    <a:pt x="257" y="138"/>
                  </a:lnTo>
                  <a:lnTo>
                    <a:pt x="263" y="138"/>
                  </a:lnTo>
                  <a:lnTo>
                    <a:pt x="257" y="138"/>
                  </a:lnTo>
                  <a:lnTo>
                    <a:pt x="263" y="138"/>
                  </a:lnTo>
                  <a:lnTo>
                    <a:pt x="257" y="144"/>
                  </a:lnTo>
                  <a:lnTo>
                    <a:pt x="263" y="144"/>
                  </a:lnTo>
                  <a:lnTo>
                    <a:pt x="263" y="150"/>
                  </a:lnTo>
                  <a:lnTo>
                    <a:pt x="263" y="156"/>
                  </a:lnTo>
                  <a:lnTo>
                    <a:pt x="270" y="156"/>
                  </a:lnTo>
                  <a:lnTo>
                    <a:pt x="263" y="156"/>
                  </a:lnTo>
                  <a:lnTo>
                    <a:pt x="270" y="162"/>
                  </a:lnTo>
                  <a:lnTo>
                    <a:pt x="277" y="162"/>
                  </a:lnTo>
                  <a:lnTo>
                    <a:pt x="277" y="168"/>
                  </a:lnTo>
                  <a:lnTo>
                    <a:pt x="270" y="174"/>
                  </a:lnTo>
                  <a:lnTo>
                    <a:pt x="263" y="180"/>
                  </a:lnTo>
                  <a:lnTo>
                    <a:pt x="270" y="180"/>
                  </a:lnTo>
                  <a:lnTo>
                    <a:pt x="263" y="186"/>
                  </a:lnTo>
                  <a:lnTo>
                    <a:pt x="263" y="192"/>
                  </a:lnTo>
                  <a:lnTo>
                    <a:pt x="257" y="192"/>
                  </a:lnTo>
                  <a:lnTo>
                    <a:pt x="257" y="198"/>
                  </a:lnTo>
                  <a:lnTo>
                    <a:pt x="250" y="198"/>
                  </a:lnTo>
                  <a:lnTo>
                    <a:pt x="250" y="192"/>
                  </a:lnTo>
                  <a:lnTo>
                    <a:pt x="250" y="180"/>
                  </a:lnTo>
                  <a:lnTo>
                    <a:pt x="250" y="174"/>
                  </a:lnTo>
                  <a:lnTo>
                    <a:pt x="250" y="186"/>
                  </a:lnTo>
                  <a:lnTo>
                    <a:pt x="243" y="192"/>
                  </a:lnTo>
                  <a:lnTo>
                    <a:pt x="243" y="204"/>
                  </a:lnTo>
                  <a:lnTo>
                    <a:pt x="230" y="210"/>
                  </a:lnTo>
                  <a:lnTo>
                    <a:pt x="223" y="210"/>
                  </a:lnTo>
                  <a:lnTo>
                    <a:pt x="223" y="204"/>
                  </a:lnTo>
                  <a:lnTo>
                    <a:pt x="216" y="204"/>
                  </a:lnTo>
                  <a:lnTo>
                    <a:pt x="203" y="204"/>
                  </a:lnTo>
                  <a:lnTo>
                    <a:pt x="203" y="198"/>
                  </a:lnTo>
                  <a:lnTo>
                    <a:pt x="189" y="204"/>
                  </a:lnTo>
                  <a:lnTo>
                    <a:pt x="182" y="210"/>
                  </a:lnTo>
                  <a:lnTo>
                    <a:pt x="176" y="216"/>
                  </a:lnTo>
                  <a:lnTo>
                    <a:pt x="176" y="210"/>
                  </a:lnTo>
                  <a:lnTo>
                    <a:pt x="169" y="210"/>
                  </a:lnTo>
                  <a:lnTo>
                    <a:pt x="155" y="210"/>
                  </a:lnTo>
                  <a:lnTo>
                    <a:pt x="149" y="210"/>
                  </a:lnTo>
                  <a:lnTo>
                    <a:pt x="142" y="204"/>
                  </a:lnTo>
                  <a:lnTo>
                    <a:pt x="142" y="198"/>
                  </a:lnTo>
                  <a:lnTo>
                    <a:pt x="135" y="192"/>
                  </a:lnTo>
                  <a:lnTo>
                    <a:pt x="128" y="192"/>
                  </a:lnTo>
                  <a:lnTo>
                    <a:pt x="122" y="186"/>
                  </a:lnTo>
                  <a:lnTo>
                    <a:pt x="115" y="186"/>
                  </a:lnTo>
                  <a:lnTo>
                    <a:pt x="115" y="192"/>
                  </a:lnTo>
                  <a:lnTo>
                    <a:pt x="108" y="192"/>
                  </a:lnTo>
                  <a:lnTo>
                    <a:pt x="108" y="198"/>
                  </a:lnTo>
                  <a:lnTo>
                    <a:pt x="101" y="210"/>
                  </a:lnTo>
                  <a:lnTo>
                    <a:pt x="95" y="216"/>
                  </a:lnTo>
                  <a:lnTo>
                    <a:pt x="88" y="210"/>
                  </a:lnTo>
                  <a:lnTo>
                    <a:pt x="74" y="216"/>
                  </a:lnTo>
                  <a:lnTo>
                    <a:pt x="74" y="210"/>
                  </a:lnTo>
                  <a:lnTo>
                    <a:pt x="68" y="198"/>
                  </a:lnTo>
                  <a:lnTo>
                    <a:pt x="61" y="186"/>
                  </a:lnTo>
                  <a:lnTo>
                    <a:pt x="47" y="174"/>
                  </a:lnTo>
                  <a:lnTo>
                    <a:pt x="27" y="162"/>
                  </a:lnTo>
                  <a:lnTo>
                    <a:pt x="0" y="144"/>
                  </a:lnTo>
                  <a:lnTo>
                    <a:pt x="0" y="138"/>
                  </a:lnTo>
                  <a:lnTo>
                    <a:pt x="7" y="132"/>
                  </a:lnTo>
                  <a:lnTo>
                    <a:pt x="7" y="126"/>
                  </a:lnTo>
                  <a:lnTo>
                    <a:pt x="14" y="126"/>
                  </a:lnTo>
                  <a:lnTo>
                    <a:pt x="20" y="126"/>
                  </a:lnTo>
                  <a:lnTo>
                    <a:pt x="41" y="126"/>
                  </a:lnTo>
                  <a:lnTo>
                    <a:pt x="41" y="114"/>
                  </a:lnTo>
                  <a:lnTo>
                    <a:pt x="34" y="108"/>
                  </a:lnTo>
                  <a:lnTo>
                    <a:pt x="27" y="102"/>
                  </a:lnTo>
                  <a:lnTo>
                    <a:pt x="34" y="96"/>
                  </a:lnTo>
                  <a:lnTo>
                    <a:pt x="27" y="90"/>
                  </a:lnTo>
                  <a:lnTo>
                    <a:pt x="34" y="84"/>
                  </a:lnTo>
                  <a:lnTo>
                    <a:pt x="41" y="90"/>
                  </a:lnTo>
                  <a:lnTo>
                    <a:pt x="41" y="84"/>
                  </a:lnTo>
                  <a:lnTo>
                    <a:pt x="47" y="84"/>
                  </a:lnTo>
                  <a:lnTo>
                    <a:pt x="54" y="84"/>
                  </a:lnTo>
                  <a:lnTo>
                    <a:pt x="54" y="78"/>
                  </a:lnTo>
                  <a:lnTo>
                    <a:pt x="61" y="72"/>
                  </a:lnTo>
                  <a:lnTo>
                    <a:pt x="68" y="72"/>
                  </a:lnTo>
                  <a:lnTo>
                    <a:pt x="74" y="66"/>
                  </a:lnTo>
                  <a:lnTo>
                    <a:pt x="81" y="66"/>
                  </a:lnTo>
                  <a:lnTo>
                    <a:pt x="88" y="60"/>
                  </a:lnTo>
                  <a:lnTo>
                    <a:pt x="88" y="54"/>
                  </a:lnTo>
                  <a:lnTo>
                    <a:pt x="81" y="54"/>
                  </a:lnTo>
                  <a:lnTo>
                    <a:pt x="81" y="42"/>
                  </a:lnTo>
                  <a:lnTo>
                    <a:pt x="88" y="42"/>
                  </a:lnTo>
                  <a:lnTo>
                    <a:pt x="88" y="30"/>
                  </a:lnTo>
                  <a:lnTo>
                    <a:pt x="81" y="24"/>
                  </a:lnTo>
                  <a:lnTo>
                    <a:pt x="74" y="18"/>
                  </a:lnTo>
                  <a:lnTo>
                    <a:pt x="68" y="18"/>
                  </a:lnTo>
                  <a:lnTo>
                    <a:pt x="74" y="6"/>
                  </a:lnTo>
                  <a:lnTo>
                    <a:pt x="88" y="12"/>
                  </a:lnTo>
                  <a:lnTo>
                    <a:pt x="88" y="6"/>
                  </a:lnTo>
                  <a:lnTo>
                    <a:pt x="95" y="0"/>
                  </a:lnTo>
                  <a:lnTo>
                    <a:pt x="108" y="0"/>
                  </a:lnTo>
                  <a:lnTo>
                    <a:pt x="115" y="18"/>
                  </a:lnTo>
                  <a:lnTo>
                    <a:pt x="128" y="24"/>
                  </a:lnTo>
                  <a:lnTo>
                    <a:pt x="128" y="30"/>
                  </a:lnTo>
                  <a:lnTo>
                    <a:pt x="128" y="36"/>
                  </a:lnTo>
                  <a:lnTo>
                    <a:pt x="122" y="36"/>
                  </a:lnTo>
                  <a:lnTo>
                    <a:pt x="115" y="42"/>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444" name="Freeform 106"/>
            <p:cNvSpPr>
              <a:spLocks/>
            </p:cNvSpPr>
            <p:nvPr/>
          </p:nvSpPr>
          <p:spPr bwMode="auto">
            <a:xfrm>
              <a:off x="7012968" y="5523242"/>
              <a:ext cx="385255" cy="458968"/>
            </a:xfrm>
            <a:custGeom>
              <a:avLst/>
              <a:gdLst>
                <a:gd name="T0" fmla="*/ 2147483647 w 243"/>
                <a:gd name="T1" fmla="*/ 2147483647 h 289"/>
                <a:gd name="T2" fmla="*/ 2147483647 w 243"/>
                <a:gd name="T3" fmla="*/ 2147483647 h 289"/>
                <a:gd name="T4" fmla="*/ 2147483647 w 243"/>
                <a:gd name="T5" fmla="*/ 2147483647 h 289"/>
                <a:gd name="T6" fmla="*/ 2147483647 w 243"/>
                <a:gd name="T7" fmla="*/ 0 h 289"/>
                <a:gd name="T8" fmla="*/ 2147483647 w 243"/>
                <a:gd name="T9" fmla="*/ 2147483647 h 289"/>
                <a:gd name="T10" fmla="*/ 2147483647 w 243"/>
                <a:gd name="T11" fmla="*/ 0 h 289"/>
                <a:gd name="T12" fmla="*/ 2147483647 w 243"/>
                <a:gd name="T13" fmla="*/ 2147483647 h 289"/>
                <a:gd name="T14" fmla="*/ 2147483647 w 243"/>
                <a:gd name="T15" fmla="*/ 2147483647 h 289"/>
                <a:gd name="T16" fmla="*/ 2147483647 w 243"/>
                <a:gd name="T17" fmla="*/ 2147483647 h 289"/>
                <a:gd name="T18" fmla="*/ 2147483647 w 243"/>
                <a:gd name="T19" fmla="*/ 2147483647 h 289"/>
                <a:gd name="T20" fmla="*/ 2147483647 w 243"/>
                <a:gd name="T21" fmla="*/ 2147483647 h 289"/>
                <a:gd name="T22" fmla="*/ 2147483647 w 243"/>
                <a:gd name="T23" fmla="*/ 2147483647 h 289"/>
                <a:gd name="T24" fmla="*/ 2147483647 w 243"/>
                <a:gd name="T25" fmla="*/ 2147483647 h 289"/>
                <a:gd name="T26" fmla="*/ 2147483647 w 243"/>
                <a:gd name="T27" fmla="*/ 2147483647 h 289"/>
                <a:gd name="T28" fmla="*/ 2147483647 w 243"/>
                <a:gd name="T29" fmla="*/ 2147483647 h 289"/>
                <a:gd name="T30" fmla="*/ 2147483647 w 243"/>
                <a:gd name="T31" fmla="*/ 2147483647 h 289"/>
                <a:gd name="T32" fmla="*/ 2147483647 w 243"/>
                <a:gd name="T33" fmla="*/ 2147483647 h 289"/>
                <a:gd name="T34" fmla="*/ 2147483647 w 243"/>
                <a:gd name="T35" fmla="*/ 2147483647 h 289"/>
                <a:gd name="T36" fmla="*/ 2147483647 w 243"/>
                <a:gd name="T37" fmla="*/ 2147483647 h 289"/>
                <a:gd name="T38" fmla="*/ 2147483647 w 243"/>
                <a:gd name="T39" fmla="*/ 2147483647 h 289"/>
                <a:gd name="T40" fmla="*/ 2147483647 w 243"/>
                <a:gd name="T41" fmla="*/ 2147483647 h 289"/>
                <a:gd name="T42" fmla="*/ 2147483647 w 243"/>
                <a:gd name="T43" fmla="*/ 2147483647 h 289"/>
                <a:gd name="T44" fmla="*/ 2147483647 w 243"/>
                <a:gd name="T45" fmla="*/ 2147483647 h 289"/>
                <a:gd name="T46" fmla="*/ 2147483647 w 243"/>
                <a:gd name="T47" fmla="*/ 2147483647 h 289"/>
                <a:gd name="T48" fmla="*/ 2147483647 w 243"/>
                <a:gd name="T49" fmla="*/ 2147483647 h 289"/>
                <a:gd name="T50" fmla="*/ 2147483647 w 243"/>
                <a:gd name="T51" fmla="*/ 2147483647 h 289"/>
                <a:gd name="T52" fmla="*/ 2147483647 w 243"/>
                <a:gd name="T53" fmla="*/ 2147483647 h 289"/>
                <a:gd name="T54" fmla="*/ 2147483647 w 243"/>
                <a:gd name="T55" fmla="*/ 2147483647 h 289"/>
                <a:gd name="T56" fmla="*/ 2147483647 w 243"/>
                <a:gd name="T57" fmla="*/ 2147483647 h 289"/>
                <a:gd name="T58" fmla="*/ 2147483647 w 243"/>
                <a:gd name="T59" fmla="*/ 2147483647 h 289"/>
                <a:gd name="T60" fmla="*/ 2147483647 w 243"/>
                <a:gd name="T61" fmla="*/ 2147483647 h 289"/>
                <a:gd name="T62" fmla="*/ 2147483647 w 243"/>
                <a:gd name="T63" fmla="*/ 2147483647 h 289"/>
                <a:gd name="T64" fmla="*/ 2147483647 w 243"/>
                <a:gd name="T65" fmla="*/ 2147483647 h 289"/>
                <a:gd name="T66" fmla="*/ 2147483647 w 243"/>
                <a:gd name="T67" fmla="*/ 2147483647 h 289"/>
                <a:gd name="T68" fmla="*/ 2147483647 w 243"/>
                <a:gd name="T69" fmla="*/ 2147483647 h 289"/>
                <a:gd name="T70" fmla="*/ 2147483647 w 243"/>
                <a:gd name="T71" fmla="*/ 2147483647 h 289"/>
                <a:gd name="T72" fmla="*/ 2147483647 w 243"/>
                <a:gd name="T73" fmla="*/ 2147483647 h 289"/>
                <a:gd name="T74" fmla="*/ 2147483647 w 243"/>
                <a:gd name="T75" fmla="*/ 2147483647 h 289"/>
                <a:gd name="T76" fmla="*/ 2147483647 w 243"/>
                <a:gd name="T77" fmla="*/ 2147483647 h 289"/>
                <a:gd name="T78" fmla="*/ 2147483647 w 243"/>
                <a:gd name="T79" fmla="*/ 2147483647 h 289"/>
                <a:gd name="T80" fmla="*/ 2147483647 w 243"/>
                <a:gd name="T81" fmla="*/ 2147483647 h 289"/>
                <a:gd name="T82" fmla="*/ 2147483647 w 243"/>
                <a:gd name="T83" fmla="*/ 2147483647 h 289"/>
                <a:gd name="T84" fmla="*/ 2147483647 w 243"/>
                <a:gd name="T85" fmla="*/ 2147483647 h 289"/>
                <a:gd name="T86" fmla="*/ 2147483647 w 243"/>
                <a:gd name="T87" fmla="*/ 2147483647 h 289"/>
                <a:gd name="T88" fmla="*/ 2147483647 w 243"/>
                <a:gd name="T89" fmla="*/ 2147483647 h 289"/>
                <a:gd name="T90" fmla="*/ 2147483647 w 243"/>
                <a:gd name="T91" fmla="*/ 2147483647 h 289"/>
                <a:gd name="T92" fmla="*/ 2147483647 w 243"/>
                <a:gd name="T93" fmla="*/ 2147483647 h 289"/>
                <a:gd name="T94" fmla="*/ 2147483647 w 243"/>
                <a:gd name="T95" fmla="*/ 2147483647 h 289"/>
                <a:gd name="T96" fmla="*/ 2147483647 w 243"/>
                <a:gd name="T97" fmla="*/ 2147483647 h 289"/>
                <a:gd name="T98" fmla="*/ 2147483647 w 243"/>
                <a:gd name="T99" fmla="*/ 2147483647 h 289"/>
                <a:gd name="T100" fmla="*/ 2147483647 w 243"/>
                <a:gd name="T101" fmla="*/ 2147483647 h 289"/>
                <a:gd name="T102" fmla="*/ 2147483647 w 243"/>
                <a:gd name="T103" fmla="*/ 2147483647 h 289"/>
                <a:gd name="T104" fmla="*/ 2147483647 w 243"/>
                <a:gd name="T105" fmla="*/ 2147483647 h 289"/>
                <a:gd name="T106" fmla="*/ 2147483647 w 243"/>
                <a:gd name="T107" fmla="*/ 2147483647 h 289"/>
                <a:gd name="T108" fmla="*/ 2147483647 w 243"/>
                <a:gd name="T109" fmla="*/ 2147483647 h 289"/>
                <a:gd name="T110" fmla="*/ 2147483647 w 243"/>
                <a:gd name="T111" fmla="*/ 2147483647 h 289"/>
                <a:gd name="T112" fmla="*/ 2147483647 w 243"/>
                <a:gd name="T113" fmla="*/ 2147483647 h 289"/>
                <a:gd name="T114" fmla="*/ 2147483647 w 243"/>
                <a:gd name="T115" fmla="*/ 2147483647 h 289"/>
                <a:gd name="T116" fmla="*/ 2147483647 w 243"/>
                <a:gd name="T117" fmla="*/ 2147483647 h 28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43"/>
                <a:gd name="T178" fmla="*/ 0 h 289"/>
                <a:gd name="T179" fmla="*/ 243 w 243"/>
                <a:gd name="T180" fmla="*/ 289 h 28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43" h="289">
                  <a:moveTo>
                    <a:pt x="114" y="36"/>
                  </a:moveTo>
                  <a:lnTo>
                    <a:pt x="108" y="30"/>
                  </a:lnTo>
                  <a:lnTo>
                    <a:pt x="101" y="36"/>
                  </a:lnTo>
                  <a:lnTo>
                    <a:pt x="101" y="18"/>
                  </a:lnTo>
                  <a:lnTo>
                    <a:pt x="108" y="18"/>
                  </a:lnTo>
                  <a:lnTo>
                    <a:pt x="108" y="24"/>
                  </a:lnTo>
                  <a:lnTo>
                    <a:pt x="108" y="18"/>
                  </a:lnTo>
                  <a:lnTo>
                    <a:pt x="101" y="12"/>
                  </a:lnTo>
                  <a:lnTo>
                    <a:pt x="108" y="6"/>
                  </a:lnTo>
                  <a:lnTo>
                    <a:pt x="114" y="0"/>
                  </a:lnTo>
                  <a:lnTo>
                    <a:pt x="121" y="6"/>
                  </a:lnTo>
                  <a:lnTo>
                    <a:pt x="128" y="0"/>
                  </a:lnTo>
                  <a:lnTo>
                    <a:pt x="128" y="6"/>
                  </a:lnTo>
                  <a:lnTo>
                    <a:pt x="128" y="12"/>
                  </a:lnTo>
                  <a:lnTo>
                    <a:pt x="134" y="6"/>
                  </a:lnTo>
                  <a:lnTo>
                    <a:pt x="141" y="0"/>
                  </a:lnTo>
                  <a:lnTo>
                    <a:pt x="148" y="0"/>
                  </a:lnTo>
                  <a:lnTo>
                    <a:pt x="155" y="0"/>
                  </a:lnTo>
                  <a:lnTo>
                    <a:pt x="161" y="12"/>
                  </a:lnTo>
                  <a:lnTo>
                    <a:pt x="161" y="18"/>
                  </a:lnTo>
                  <a:lnTo>
                    <a:pt x="168" y="18"/>
                  </a:lnTo>
                  <a:lnTo>
                    <a:pt x="175" y="18"/>
                  </a:lnTo>
                  <a:lnTo>
                    <a:pt x="181" y="18"/>
                  </a:lnTo>
                  <a:lnTo>
                    <a:pt x="188" y="18"/>
                  </a:lnTo>
                  <a:lnTo>
                    <a:pt x="188" y="12"/>
                  </a:lnTo>
                  <a:lnTo>
                    <a:pt x="202" y="12"/>
                  </a:lnTo>
                  <a:lnTo>
                    <a:pt x="208" y="18"/>
                  </a:lnTo>
                  <a:lnTo>
                    <a:pt x="215" y="18"/>
                  </a:lnTo>
                  <a:lnTo>
                    <a:pt x="222" y="24"/>
                  </a:lnTo>
                  <a:lnTo>
                    <a:pt x="229" y="24"/>
                  </a:lnTo>
                  <a:lnTo>
                    <a:pt x="235" y="30"/>
                  </a:lnTo>
                  <a:lnTo>
                    <a:pt x="242" y="36"/>
                  </a:lnTo>
                  <a:lnTo>
                    <a:pt x="242" y="42"/>
                  </a:lnTo>
                  <a:lnTo>
                    <a:pt x="242" y="48"/>
                  </a:lnTo>
                  <a:lnTo>
                    <a:pt x="235" y="54"/>
                  </a:lnTo>
                  <a:lnTo>
                    <a:pt x="229" y="66"/>
                  </a:lnTo>
                  <a:lnTo>
                    <a:pt x="235" y="72"/>
                  </a:lnTo>
                  <a:lnTo>
                    <a:pt x="229" y="84"/>
                  </a:lnTo>
                  <a:lnTo>
                    <a:pt x="229" y="90"/>
                  </a:lnTo>
                  <a:lnTo>
                    <a:pt x="229" y="96"/>
                  </a:lnTo>
                  <a:lnTo>
                    <a:pt x="229" y="114"/>
                  </a:lnTo>
                  <a:lnTo>
                    <a:pt x="222" y="120"/>
                  </a:lnTo>
                  <a:lnTo>
                    <a:pt x="215" y="126"/>
                  </a:lnTo>
                  <a:lnTo>
                    <a:pt x="215" y="132"/>
                  </a:lnTo>
                  <a:lnTo>
                    <a:pt x="208" y="138"/>
                  </a:lnTo>
                  <a:lnTo>
                    <a:pt x="208" y="144"/>
                  </a:lnTo>
                  <a:lnTo>
                    <a:pt x="202" y="156"/>
                  </a:lnTo>
                  <a:lnTo>
                    <a:pt x="208" y="186"/>
                  </a:lnTo>
                  <a:lnTo>
                    <a:pt x="195" y="180"/>
                  </a:lnTo>
                  <a:lnTo>
                    <a:pt x="188" y="180"/>
                  </a:lnTo>
                  <a:lnTo>
                    <a:pt x="175" y="180"/>
                  </a:lnTo>
                  <a:lnTo>
                    <a:pt x="161" y="174"/>
                  </a:lnTo>
                  <a:lnTo>
                    <a:pt x="161" y="168"/>
                  </a:lnTo>
                  <a:lnTo>
                    <a:pt x="148" y="174"/>
                  </a:lnTo>
                  <a:lnTo>
                    <a:pt x="141" y="180"/>
                  </a:lnTo>
                  <a:lnTo>
                    <a:pt x="134" y="186"/>
                  </a:lnTo>
                  <a:lnTo>
                    <a:pt x="121" y="198"/>
                  </a:lnTo>
                  <a:lnTo>
                    <a:pt x="128" y="204"/>
                  </a:lnTo>
                  <a:lnTo>
                    <a:pt x="134" y="204"/>
                  </a:lnTo>
                  <a:lnTo>
                    <a:pt x="141" y="198"/>
                  </a:lnTo>
                  <a:lnTo>
                    <a:pt x="155" y="204"/>
                  </a:lnTo>
                  <a:lnTo>
                    <a:pt x="148" y="204"/>
                  </a:lnTo>
                  <a:lnTo>
                    <a:pt x="155" y="210"/>
                  </a:lnTo>
                  <a:lnTo>
                    <a:pt x="148" y="210"/>
                  </a:lnTo>
                  <a:lnTo>
                    <a:pt x="141" y="216"/>
                  </a:lnTo>
                  <a:lnTo>
                    <a:pt x="134" y="222"/>
                  </a:lnTo>
                  <a:lnTo>
                    <a:pt x="128" y="222"/>
                  </a:lnTo>
                  <a:lnTo>
                    <a:pt x="121" y="228"/>
                  </a:lnTo>
                  <a:lnTo>
                    <a:pt x="128" y="234"/>
                  </a:lnTo>
                  <a:lnTo>
                    <a:pt x="134" y="234"/>
                  </a:lnTo>
                  <a:lnTo>
                    <a:pt x="134" y="240"/>
                  </a:lnTo>
                  <a:lnTo>
                    <a:pt x="148" y="234"/>
                  </a:lnTo>
                  <a:lnTo>
                    <a:pt x="148" y="240"/>
                  </a:lnTo>
                  <a:lnTo>
                    <a:pt x="141" y="252"/>
                  </a:lnTo>
                  <a:lnTo>
                    <a:pt x="141" y="258"/>
                  </a:lnTo>
                  <a:lnTo>
                    <a:pt x="141" y="264"/>
                  </a:lnTo>
                  <a:lnTo>
                    <a:pt x="141" y="258"/>
                  </a:lnTo>
                  <a:lnTo>
                    <a:pt x="134" y="258"/>
                  </a:lnTo>
                  <a:lnTo>
                    <a:pt x="128" y="258"/>
                  </a:lnTo>
                  <a:lnTo>
                    <a:pt x="128" y="270"/>
                  </a:lnTo>
                  <a:lnTo>
                    <a:pt x="128" y="264"/>
                  </a:lnTo>
                  <a:lnTo>
                    <a:pt x="121" y="270"/>
                  </a:lnTo>
                  <a:lnTo>
                    <a:pt x="114" y="270"/>
                  </a:lnTo>
                  <a:lnTo>
                    <a:pt x="114" y="264"/>
                  </a:lnTo>
                  <a:lnTo>
                    <a:pt x="108" y="264"/>
                  </a:lnTo>
                  <a:lnTo>
                    <a:pt x="101" y="270"/>
                  </a:lnTo>
                  <a:lnTo>
                    <a:pt x="94" y="270"/>
                  </a:lnTo>
                  <a:lnTo>
                    <a:pt x="87" y="276"/>
                  </a:lnTo>
                  <a:lnTo>
                    <a:pt x="81" y="276"/>
                  </a:lnTo>
                  <a:lnTo>
                    <a:pt x="67" y="288"/>
                  </a:lnTo>
                  <a:lnTo>
                    <a:pt x="60" y="288"/>
                  </a:lnTo>
                  <a:lnTo>
                    <a:pt x="60" y="282"/>
                  </a:lnTo>
                  <a:lnTo>
                    <a:pt x="54" y="282"/>
                  </a:lnTo>
                  <a:lnTo>
                    <a:pt x="40" y="288"/>
                  </a:lnTo>
                  <a:lnTo>
                    <a:pt x="34" y="288"/>
                  </a:lnTo>
                  <a:lnTo>
                    <a:pt x="27" y="276"/>
                  </a:lnTo>
                  <a:lnTo>
                    <a:pt x="34" y="276"/>
                  </a:lnTo>
                  <a:lnTo>
                    <a:pt x="40" y="270"/>
                  </a:lnTo>
                  <a:lnTo>
                    <a:pt x="40" y="264"/>
                  </a:lnTo>
                  <a:lnTo>
                    <a:pt x="27" y="246"/>
                  </a:lnTo>
                  <a:lnTo>
                    <a:pt x="27" y="252"/>
                  </a:lnTo>
                  <a:lnTo>
                    <a:pt x="20" y="252"/>
                  </a:lnTo>
                  <a:lnTo>
                    <a:pt x="13" y="246"/>
                  </a:lnTo>
                  <a:lnTo>
                    <a:pt x="13" y="240"/>
                  </a:lnTo>
                  <a:lnTo>
                    <a:pt x="13" y="228"/>
                  </a:lnTo>
                  <a:lnTo>
                    <a:pt x="13" y="222"/>
                  </a:lnTo>
                  <a:lnTo>
                    <a:pt x="13" y="216"/>
                  </a:lnTo>
                  <a:lnTo>
                    <a:pt x="7" y="222"/>
                  </a:lnTo>
                  <a:lnTo>
                    <a:pt x="0" y="210"/>
                  </a:lnTo>
                  <a:lnTo>
                    <a:pt x="13" y="216"/>
                  </a:lnTo>
                  <a:lnTo>
                    <a:pt x="20" y="216"/>
                  </a:lnTo>
                  <a:lnTo>
                    <a:pt x="27" y="216"/>
                  </a:lnTo>
                  <a:lnTo>
                    <a:pt x="27" y="210"/>
                  </a:lnTo>
                  <a:lnTo>
                    <a:pt x="34" y="210"/>
                  </a:lnTo>
                  <a:lnTo>
                    <a:pt x="27" y="204"/>
                  </a:lnTo>
                  <a:lnTo>
                    <a:pt x="20" y="198"/>
                  </a:lnTo>
                  <a:lnTo>
                    <a:pt x="27" y="198"/>
                  </a:lnTo>
                  <a:lnTo>
                    <a:pt x="47" y="210"/>
                  </a:lnTo>
                  <a:lnTo>
                    <a:pt x="47" y="204"/>
                  </a:lnTo>
                  <a:lnTo>
                    <a:pt x="47" y="198"/>
                  </a:lnTo>
                  <a:lnTo>
                    <a:pt x="40" y="198"/>
                  </a:lnTo>
                  <a:lnTo>
                    <a:pt x="47" y="192"/>
                  </a:lnTo>
                  <a:lnTo>
                    <a:pt x="54" y="192"/>
                  </a:lnTo>
                  <a:lnTo>
                    <a:pt x="67" y="192"/>
                  </a:lnTo>
                  <a:lnTo>
                    <a:pt x="67" y="186"/>
                  </a:lnTo>
                  <a:lnTo>
                    <a:pt x="67" y="180"/>
                  </a:lnTo>
                  <a:lnTo>
                    <a:pt x="74" y="174"/>
                  </a:lnTo>
                  <a:lnTo>
                    <a:pt x="81" y="168"/>
                  </a:lnTo>
                  <a:lnTo>
                    <a:pt x="74" y="168"/>
                  </a:lnTo>
                  <a:lnTo>
                    <a:pt x="67" y="162"/>
                  </a:lnTo>
                  <a:lnTo>
                    <a:pt x="60" y="162"/>
                  </a:lnTo>
                  <a:lnTo>
                    <a:pt x="54" y="162"/>
                  </a:lnTo>
                  <a:lnTo>
                    <a:pt x="47" y="156"/>
                  </a:lnTo>
                  <a:lnTo>
                    <a:pt x="47" y="150"/>
                  </a:lnTo>
                  <a:lnTo>
                    <a:pt x="34" y="144"/>
                  </a:lnTo>
                  <a:lnTo>
                    <a:pt x="47" y="144"/>
                  </a:lnTo>
                  <a:lnTo>
                    <a:pt x="47" y="138"/>
                  </a:lnTo>
                  <a:lnTo>
                    <a:pt x="54" y="132"/>
                  </a:lnTo>
                  <a:lnTo>
                    <a:pt x="54" y="138"/>
                  </a:lnTo>
                  <a:lnTo>
                    <a:pt x="54" y="132"/>
                  </a:lnTo>
                  <a:lnTo>
                    <a:pt x="60" y="132"/>
                  </a:lnTo>
                  <a:lnTo>
                    <a:pt x="67" y="138"/>
                  </a:lnTo>
                  <a:lnTo>
                    <a:pt x="74" y="138"/>
                  </a:lnTo>
                  <a:lnTo>
                    <a:pt x="81" y="132"/>
                  </a:lnTo>
                  <a:lnTo>
                    <a:pt x="87" y="126"/>
                  </a:lnTo>
                  <a:lnTo>
                    <a:pt x="94" y="126"/>
                  </a:lnTo>
                  <a:lnTo>
                    <a:pt x="94" y="132"/>
                  </a:lnTo>
                  <a:lnTo>
                    <a:pt x="101" y="132"/>
                  </a:lnTo>
                  <a:lnTo>
                    <a:pt x="108" y="138"/>
                  </a:lnTo>
                  <a:lnTo>
                    <a:pt x="114" y="144"/>
                  </a:lnTo>
                  <a:lnTo>
                    <a:pt x="121" y="144"/>
                  </a:lnTo>
                  <a:lnTo>
                    <a:pt x="121" y="138"/>
                  </a:lnTo>
                  <a:lnTo>
                    <a:pt x="121" y="126"/>
                  </a:lnTo>
                  <a:lnTo>
                    <a:pt x="128" y="114"/>
                  </a:lnTo>
                  <a:lnTo>
                    <a:pt x="128" y="108"/>
                  </a:lnTo>
                  <a:lnTo>
                    <a:pt x="128" y="102"/>
                  </a:lnTo>
                  <a:lnTo>
                    <a:pt x="121" y="96"/>
                  </a:lnTo>
                  <a:lnTo>
                    <a:pt x="114" y="96"/>
                  </a:lnTo>
                  <a:lnTo>
                    <a:pt x="121" y="96"/>
                  </a:lnTo>
                  <a:lnTo>
                    <a:pt x="114" y="96"/>
                  </a:lnTo>
                  <a:lnTo>
                    <a:pt x="121" y="84"/>
                  </a:lnTo>
                  <a:lnTo>
                    <a:pt x="121" y="78"/>
                  </a:lnTo>
                  <a:lnTo>
                    <a:pt x="108" y="84"/>
                  </a:lnTo>
                  <a:lnTo>
                    <a:pt x="101" y="84"/>
                  </a:lnTo>
                  <a:lnTo>
                    <a:pt x="101" y="90"/>
                  </a:lnTo>
                  <a:lnTo>
                    <a:pt x="94" y="84"/>
                  </a:lnTo>
                  <a:lnTo>
                    <a:pt x="101" y="78"/>
                  </a:lnTo>
                  <a:lnTo>
                    <a:pt x="94" y="78"/>
                  </a:lnTo>
                  <a:lnTo>
                    <a:pt x="94" y="72"/>
                  </a:lnTo>
                  <a:lnTo>
                    <a:pt x="101" y="66"/>
                  </a:lnTo>
                  <a:lnTo>
                    <a:pt x="94" y="60"/>
                  </a:lnTo>
                  <a:lnTo>
                    <a:pt x="101" y="54"/>
                  </a:lnTo>
                  <a:lnTo>
                    <a:pt x="101" y="48"/>
                  </a:lnTo>
                  <a:lnTo>
                    <a:pt x="108" y="42"/>
                  </a:lnTo>
                  <a:lnTo>
                    <a:pt x="108" y="48"/>
                  </a:lnTo>
                  <a:lnTo>
                    <a:pt x="114" y="48"/>
                  </a:lnTo>
                  <a:lnTo>
                    <a:pt x="114" y="42"/>
                  </a:lnTo>
                  <a:lnTo>
                    <a:pt x="114" y="36"/>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445" name="Oval 107"/>
            <p:cNvSpPr>
              <a:spLocks noChangeArrowheads="1"/>
            </p:cNvSpPr>
            <p:nvPr/>
          </p:nvSpPr>
          <p:spPr bwMode="auto">
            <a:xfrm>
              <a:off x="4027789" y="2067112"/>
              <a:ext cx="73177" cy="72581"/>
            </a:xfrm>
            <a:prstGeom prst="ellipse">
              <a:avLst/>
            </a:prstGeom>
            <a:solidFill>
              <a:srgbClr val="00FF00"/>
            </a:solidFill>
            <a:ln w="12700">
              <a:solidFill>
                <a:schemeClr val="accent2"/>
              </a:solidFill>
              <a:round/>
              <a:headEnd type="none" w="sm" len="sm"/>
              <a:tailEnd type="none" w="sm" len="sm"/>
            </a:ln>
          </p:spPr>
          <p:txBody>
            <a:bodyPr wrap="none" anchor="ctr"/>
            <a:lstStyle/>
            <a:p>
              <a:endParaRPr lang="en-US" sz="1600">
                <a:latin typeface="Calibri" pitchFamily="34" charset="0"/>
              </a:endParaRPr>
            </a:p>
          </p:txBody>
        </p:sp>
        <p:sp>
          <p:nvSpPr>
            <p:cNvPr id="14446" name="Freeform 109"/>
            <p:cNvSpPr>
              <a:spLocks/>
            </p:cNvSpPr>
            <p:nvPr/>
          </p:nvSpPr>
          <p:spPr bwMode="auto">
            <a:xfrm>
              <a:off x="6883833" y="4018257"/>
              <a:ext cx="111917" cy="113140"/>
            </a:xfrm>
            <a:custGeom>
              <a:avLst/>
              <a:gdLst>
                <a:gd name="T0" fmla="*/ 2147483647 w 71"/>
                <a:gd name="T1" fmla="*/ 2147483647 h 71"/>
                <a:gd name="T2" fmla="*/ 2147483647 w 71"/>
                <a:gd name="T3" fmla="*/ 2147483647 h 71"/>
                <a:gd name="T4" fmla="*/ 2147483647 w 71"/>
                <a:gd name="T5" fmla="*/ 2147483647 h 71"/>
                <a:gd name="T6" fmla="*/ 2147483647 w 71"/>
                <a:gd name="T7" fmla="*/ 2147483647 h 71"/>
                <a:gd name="T8" fmla="*/ 2147483647 w 71"/>
                <a:gd name="T9" fmla="*/ 2147483647 h 71"/>
                <a:gd name="T10" fmla="*/ 2147483647 w 71"/>
                <a:gd name="T11" fmla="*/ 2147483647 h 71"/>
                <a:gd name="T12" fmla="*/ 2147483647 w 71"/>
                <a:gd name="T13" fmla="*/ 2147483647 h 71"/>
                <a:gd name="T14" fmla="*/ 2147483647 w 71"/>
                <a:gd name="T15" fmla="*/ 2147483647 h 71"/>
                <a:gd name="T16" fmla="*/ 2147483647 w 71"/>
                <a:gd name="T17" fmla="*/ 2147483647 h 71"/>
                <a:gd name="T18" fmla="*/ 2147483647 w 71"/>
                <a:gd name="T19" fmla="*/ 2147483647 h 71"/>
                <a:gd name="T20" fmla="*/ 2147483647 w 71"/>
                <a:gd name="T21" fmla="*/ 2147483647 h 71"/>
                <a:gd name="T22" fmla="*/ 2147483647 w 71"/>
                <a:gd name="T23" fmla="*/ 2147483647 h 71"/>
                <a:gd name="T24" fmla="*/ 2147483647 w 71"/>
                <a:gd name="T25" fmla="*/ 2147483647 h 71"/>
                <a:gd name="T26" fmla="*/ 2147483647 w 71"/>
                <a:gd name="T27" fmla="*/ 2147483647 h 71"/>
                <a:gd name="T28" fmla="*/ 2147483647 w 71"/>
                <a:gd name="T29" fmla="*/ 2147483647 h 71"/>
                <a:gd name="T30" fmla="*/ 2147483647 w 71"/>
                <a:gd name="T31" fmla="*/ 2147483647 h 71"/>
                <a:gd name="T32" fmla="*/ 2147483647 w 71"/>
                <a:gd name="T33" fmla="*/ 2147483647 h 71"/>
                <a:gd name="T34" fmla="*/ 2147483647 w 71"/>
                <a:gd name="T35" fmla="*/ 2147483647 h 71"/>
                <a:gd name="T36" fmla="*/ 2147483647 w 71"/>
                <a:gd name="T37" fmla="*/ 2147483647 h 71"/>
                <a:gd name="T38" fmla="*/ 2147483647 w 71"/>
                <a:gd name="T39" fmla="*/ 2147483647 h 71"/>
                <a:gd name="T40" fmla="*/ 2147483647 w 71"/>
                <a:gd name="T41" fmla="*/ 2147483647 h 71"/>
                <a:gd name="T42" fmla="*/ 2147483647 w 71"/>
                <a:gd name="T43" fmla="*/ 2147483647 h 71"/>
                <a:gd name="T44" fmla="*/ 2147483647 w 71"/>
                <a:gd name="T45" fmla="*/ 2147483647 h 71"/>
                <a:gd name="T46" fmla="*/ 2147483647 w 71"/>
                <a:gd name="T47" fmla="*/ 2147483647 h 71"/>
                <a:gd name="T48" fmla="*/ 2147483647 w 71"/>
                <a:gd name="T49" fmla="*/ 2147483647 h 71"/>
                <a:gd name="T50" fmla="*/ 2147483647 w 71"/>
                <a:gd name="T51" fmla="*/ 2147483647 h 71"/>
                <a:gd name="T52" fmla="*/ 2147483647 w 71"/>
                <a:gd name="T53" fmla="*/ 2147483647 h 71"/>
                <a:gd name="T54" fmla="*/ 2147483647 w 71"/>
                <a:gd name="T55" fmla="*/ 2147483647 h 71"/>
                <a:gd name="T56" fmla="*/ 2147483647 w 71"/>
                <a:gd name="T57" fmla="*/ 2147483647 h 71"/>
                <a:gd name="T58" fmla="*/ 2147483647 w 71"/>
                <a:gd name="T59" fmla="*/ 2147483647 h 71"/>
                <a:gd name="T60" fmla="*/ 2147483647 w 71"/>
                <a:gd name="T61" fmla="*/ 2147483647 h 71"/>
                <a:gd name="T62" fmla="*/ 2147483647 w 71"/>
                <a:gd name="T63" fmla="*/ 2147483647 h 71"/>
                <a:gd name="T64" fmla="*/ 2147483647 w 71"/>
                <a:gd name="T65" fmla="*/ 2147483647 h 71"/>
                <a:gd name="T66" fmla="*/ 2147483647 w 71"/>
                <a:gd name="T67" fmla="*/ 0 h 71"/>
                <a:gd name="T68" fmla="*/ 2147483647 w 71"/>
                <a:gd name="T69" fmla="*/ 2147483647 h 71"/>
                <a:gd name="T70" fmla="*/ 2147483647 w 71"/>
                <a:gd name="T71" fmla="*/ 2147483647 h 71"/>
                <a:gd name="T72" fmla="*/ 2147483647 w 71"/>
                <a:gd name="T73" fmla="*/ 2147483647 h 71"/>
                <a:gd name="T74" fmla="*/ 2147483647 w 71"/>
                <a:gd name="T75" fmla="*/ 2147483647 h 71"/>
                <a:gd name="T76" fmla="*/ 2147483647 w 71"/>
                <a:gd name="T77" fmla="*/ 2147483647 h 71"/>
                <a:gd name="T78" fmla="*/ 2147483647 w 71"/>
                <a:gd name="T79" fmla="*/ 2147483647 h 71"/>
                <a:gd name="T80" fmla="*/ 2147483647 w 71"/>
                <a:gd name="T81" fmla="*/ 2147483647 h 71"/>
                <a:gd name="T82" fmla="*/ 2147483647 w 71"/>
                <a:gd name="T83" fmla="*/ 2147483647 h 71"/>
                <a:gd name="T84" fmla="*/ 2147483647 w 71"/>
                <a:gd name="T85" fmla="*/ 2147483647 h 71"/>
                <a:gd name="T86" fmla="*/ 2147483647 w 71"/>
                <a:gd name="T87" fmla="*/ 2147483647 h 71"/>
                <a:gd name="T88" fmla="*/ 2147483647 w 71"/>
                <a:gd name="T89" fmla="*/ 2147483647 h 71"/>
                <a:gd name="T90" fmla="*/ 2147483647 w 71"/>
                <a:gd name="T91" fmla="*/ 2147483647 h 71"/>
                <a:gd name="T92" fmla="*/ 2147483647 w 71"/>
                <a:gd name="T93" fmla="*/ 2147483647 h 71"/>
                <a:gd name="T94" fmla="*/ 2147483647 w 71"/>
                <a:gd name="T95" fmla="*/ 2147483647 h 71"/>
                <a:gd name="T96" fmla="*/ 0 w 71"/>
                <a:gd name="T97" fmla="*/ 2147483647 h 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71"/>
                <a:gd name="T149" fmla="*/ 71 w 71"/>
                <a:gd name="T150" fmla="*/ 71 h 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71">
                  <a:moveTo>
                    <a:pt x="0" y="8"/>
                  </a:moveTo>
                  <a:lnTo>
                    <a:pt x="1" y="10"/>
                  </a:lnTo>
                  <a:lnTo>
                    <a:pt x="2" y="13"/>
                  </a:lnTo>
                  <a:lnTo>
                    <a:pt x="2" y="16"/>
                  </a:lnTo>
                  <a:lnTo>
                    <a:pt x="3" y="19"/>
                  </a:lnTo>
                  <a:lnTo>
                    <a:pt x="4" y="25"/>
                  </a:lnTo>
                  <a:lnTo>
                    <a:pt x="5" y="31"/>
                  </a:lnTo>
                  <a:lnTo>
                    <a:pt x="6" y="38"/>
                  </a:lnTo>
                  <a:lnTo>
                    <a:pt x="7" y="41"/>
                  </a:lnTo>
                  <a:lnTo>
                    <a:pt x="7" y="43"/>
                  </a:lnTo>
                  <a:lnTo>
                    <a:pt x="8" y="46"/>
                  </a:lnTo>
                  <a:lnTo>
                    <a:pt x="9" y="49"/>
                  </a:lnTo>
                  <a:lnTo>
                    <a:pt x="11" y="51"/>
                  </a:lnTo>
                  <a:lnTo>
                    <a:pt x="12" y="53"/>
                  </a:lnTo>
                  <a:lnTo>
                    <a:pt x="14" y="55"/>
                  </a:lnTo>
                  <a:lnTo>
                    <a:pt x="15" y="56"/>
                  </a:lnTo>
                  <a:lnTo>
                    <a:pt x="17" y="58"/>
                  </a:lnTo>
                  <a:lnTo>
                    <a:pt x="20" y="59"/>
                  </a:lnTo>
                  <a:lnTo>
                    <a:pt x="22" y="60"/>
                  </a:lnTo>
                  <a:lnTo>
                    <a:pt x="24" y="61"/>
                  </a:lnTo>
                  <a:lnTo>
                    <a:pt x="29" y="62"/>
                  </a:lnTo>
                  <a:lnTo>
                    <a:pt x="35" y="63"/>
                  </a:lnTo>
                  <a:lnTo>
                    <a:pt x="40" y="64"/>
                  </a:lnTo>
                  <a:lnTo>
                    <a:pt x="45" y="65"/>
                  </a:lnTo>
                  <a:lnTo>
                    <a:pt x="47" y="65"/>
                  </a:lnTo>
                  <a:lnTo>
                    <a:pt x="49" y="66"/>
                  </a:lnTo>
                  <a:lnTo>
                    <a:pt x="51" y="67"/>
                  </a:lnTo>
                  <a:lnTo>
                    <a:pt x="52" y="68"/>
                  </a:lnTo>
                  <a:lnTo>
                    <a:pt x="54" y="69"/>
                  </a:lnTo>
                  <a:lnTo>
                    <a:pt x="55" y="69"/>
                  </a:lnTo>
                  <a:lnTo>
                    <a:pt x="57" y="70"/>
                  </a:lnTo>
                  <a:lnTo>
                    <a:pt x="58" y="70"/>
                  </a:lnTo>
                  <a:lnTo>
                    <a:pt x="59" y="70"/>
                  </a:lnTo>
                  <a:lnTo>
                    <a:pt x="60" y="70"/>
                  </a:lnTo>
                  <a:lnTo>
                    <a:pt x="61" y="70"/>
                  </a:lnTo>
                  <a:lnTo>
                    <a:pt x="63" y="69"/>
                  </a:lnTo>
                  <a:lnTo>
                    <a:pt x="64" y="69"/>
                  </a:lnTo>
                  <a:lnTo>
                    <a:pt x="65" y="68"/>
                  </a:lnTo>
                  <a:lnTo>
                    <a:pt x="66" y="67"/>
                  </a:lnTo>
                  <a:lnTo>
                    <a:pt x="67" y="66"/>
                  </a:lnTo>
                  <a:lnTo>
                    <a:pt x="69" y="65"/>
                  </a:lnTo>
                  <a:lnTo>
                    <a:pt x="70" y="63"/>
                  </a:lnTo>
                  <a:lnTo>
                    <a:pt x="69" y="60"/>
                  </a:lnTo>
                  <a:lnTo>
                    <a:pt x="69" y="57"/>
                  </a:lnTo>
                  <a:lnTo>
                    <a:pt x="69" y="54"/>
                  </a:lnTo>
                  <a:lnTo>
                    <a:pt x="69" y="51"/>
                  </a:lnTo>
                  <a:lnTo>
                    <a:pt x="69" y="46"/>
                  </a:lnTo>
                  <a:lnTo>
                    <a:pt x="69" y="40"/>
                  </a:lnTo>
                  <a:lnTo>
                    <a:pt x="69" y="35"/>
                  </a:lnTo>
                  <a:lnTo>
                    <a:pt x="69" y="32"/>
                  </a:lnTo>
                  <a:lnTo>
                    <a:pt x="69" y="29"/>
                  </a:lnTo>
                  <a:lnTo>
                    <a:pt x="69" y="26"/>
                  </a:lnTo>
                  <a:lnTo>
                    <a:pt x="68" y="24"/>
                  </a:lnTo>
                  <a:lnTo>
                    <a:pt x="68" y="21"/>
                  </a:lnTo>
                  <a:lnTo>
                    <a:pt x="67" y="18"/>
                  </a:lnTo>
                  <a:lnTo>
                    <a:pt x="67" y="16"/>
                  </a:lnTo>
                  <a:lnTo>
                    <a:pt x="67" y="14"/>
                  </a:lnTo>
                  <a:lnTo>
                    <a:pt x="66" y="12"/>
                  </a:lnTo>
                  <a:lnTo>
                    <a:pt x="66" y="10"/>
                  </a:lnTo>
                  <a:lnTo>
                    <a:pt x="66" y="8"/>
                  </a:lnTo>
                  <a:lnTo>
                    <a:pt x="65" y="7"/>
                  </a:lnTo>
                  <a:lnTo>
                    <a:pt x="65" y="6"/>
                  </a:lnTo>
                  <a:lnTo>
                    <a:pt x="65" y="5"/>
                  </a:lnTo>
                  <a:lnTo>
                    <a:pt x="64" y="3"/>
                  </a:lnTo>
                  <a:lnTo>
                    <a:pt x="63" y="2"/>
                  </a:lnTo>
                  <a:lnTo>
                    <a:pt x="63" y="1"/>
                  </a:lnTo>
                  <a:lnTo>
                    <a:pt x="62" y="1"/>
                  </a:lnTo>
                  <a:lnTo>
                    <a:pt x="60" y="0"/>
                  </a:lnTo>
                  <a:lnTo>
                    <a:pt x="59" y="0"/>
                  </a:lnTo>
                  <a:lnTo>
                    <a:pt x="57" y="1"/>
                  </a:lnTo>
                  <a:lnTo>
                    <a:pt x="55" y="2"/>
                  </a:lnTo>
                  <a:lnTo>
                    <a:pt x="53" y="3"/>
                  </a:lnTo>
                  <a:lnTo>
                    <a:pt x="50" y="5"/>
                  </a:lnTo>
                  <a:lnTo>
                    <a:pt x="48" y="7"/>
                  </a:lnTo>
                  <a:lnTo>
                    <a:pt x="45" y="9"/>
                  </a:lnTo>
                  <a:lnTo>
                    <a:pt x="42" y="11"/>
                  </a:lnTo>
                  <a:lnTo>
                    <a:pt x="41" y="11"/>
                  </a:lnTo>
                  <a:lnTo>
                    <a:pt x="40" y="11"/>
                  </a:lnTo>
                  <a:lnTo>
                    <a:pt x="39" y="11"/>
                  </a:lnTo>
                  <a:lnTo>
                    <a:pt x="38" y="11"/>
                  </a:lnTo>
                  <a:lnTo>
                    <a:pt x="37" y="11"/>
                  </a:lnTo>
                  <a:lnTo>
                    <a:pt x="36" y="11"/>
                  </a:lnTo>
                  <a:lnTo>
                    <a:pt x="35" y="11"/>
                  </a:lnTo>
                  <a:lnTo>
                    <a:pt x="32" y="11"/>
                  </a:lnTo>
                  <a:lnTo>
                    <a:pt x="28" y="11"/>
                  </a:lnTo>
                  <a:lnTo>
                    <a:pt x="25" y="11"/>
                  </a:lnTo>
                  <a:lnTo>
                    <a:pt x="21" y="11"/>
                  </a:lnTo>
                  <a:lnTo>
                    <a:pt x="17" y="11"/>
                  </a:lnTo>
                  <a:lnTo>
                    <a:pt x="14" y="10"/>
                  </a:lnTo>
                  <a:lnTo>
                    <a:pt x="11" y="10"/>
                  </a:lnTo>
                  <a:lnTo>
                    <a:pt x="7" y="10"/>
                  </a:lnTo>
                  <a:lnTo>
                    <a:pt x="6" y="10"/>
                  </a:lnTo>
                  <a:lnTo>
                    <a:pt x="5" y="9"/>
                  </a:lnTo>
                  <a:lnTo>
                    <a:pt x="4" y="9"/>
                  </a:lnTo>
                  <a:lnTo>
                    <a:pt x="3" y="9"/>
                  </a:lnTo>
                  <a:lnTo>
                    <a:pt x="2" y="9"/>
                  </a:lnTo>
                  <a:lnTo>
                    <a:pt x="1" y="8"/>
                  </a:lnTo>
                  <a:lnTo>
                    <a:pt x="0" y="8"/>
                  </a:lnTo>
                </a:path>
              </a:pathLst>
            </a:custGeom>
            <a:solidFill>
              <a:srgbClr val="FFFF00"/>
            </a:solidFill>
            <a:ln w="12700">
              <a:solidFill>
                <a:schemeClr val="accent2"/>
              </a:solidFill>
              <a:round/>
              <a:headEnd type="none" w="sm" len="sm"/>
              <a:tailEnd type="none" w="sm" len="sm"/>
            </a:ln>
          </p:spPr>
          <p:txBody>
            <a:bodyPr wrap="none" anchor="ctr"/>
            <a:lstStyle/>
            <a:p>
              <a:endParaRPr lang="en-US" sz="1600">
                <a:latin typeface="Calibri" pitchFamily="34" charset="0"/>
              </a:endParaRPr>
            </a:p>
          </p:txBody>
        </p:sp>
        <p:sp>
          <p:nvSpPr>
            <p:cNvPr id="14447" name="Freeform 110"/>
            <p:cNvSpPr>
              <a:spLocks/>
            </p:cNvSpPr>
            <p:nvPr/>
          </p:nvSpPr>
          <p:spPr bwMode="auto">
            <a:xfrm>
              <a:off x="4189208" y="1736228"/>
              <a:ext cx="165724" cy="179317"/>
            </a:xfrm>
            <a:custGeom>
              <a:avLst/>
              <a:gdLst>
                <a:gd name="T0" fmla="*/ 2147483647 w 104"/>
                <a:gd name="T1" fmla="*/ 2147483647 h 112"/>
                <a:gd name="T2" fmla="*/ 2147483647 w 104"/>
                <a:gd name="T3" fmla="*/ 2147483647 h 112"/>
                <a:gd name="T4" fmla="*/ 2147483647 w 104"/>
                <a:gd name="T5" fmla="*/ 2147483647 h 112"/>
                <a:gd name="T6" fmla="*/ 2147483647 w 104"/>
                <a:gd name="T7" fmla="*/ 2147483647 h 112"/>
                <a:gd name="T8" fmla="*/ 2147483647 w 104"/>
                <a:gd name="T9" fmla="*/ 0 h 112"/>
                <a:gd name="T10" fmla="*/ 2147483647 w 104"/>
                <a:gd name="T11" fmla="*/ 2147483647 h 112"/>
                <a:gd name="T12" fmla="*/ 2147483647 w 104"/>
                <a:gd name="T13" fmla="*/ 2147483647 h 112"/>
                <a:gd name="T14" fmla="*/ 2147483647 w 104"/>
                <a:gd name="T15" fmla="*/ 2147483647 h 112"/>
                <a:gd name="T16" fmla="*/ 2147483647 w 104"/>
                <a:gd name="T17" fmla="*/ 2147483647 h 112"/>
                <a:gd name="T18" fmla="*/ 2147483647 w 104"/>
                <a:gd name="T19" fmla="*/ 2147483647 h 112"/>
                <a:gd name="T20" fmla="*/ 2147483647 w 104"/>
                <a:gd name="T21" fmla="*/ 2147483647 h 112"/>
                <a:gd name="T22" fmla="*/ 2147483647 w 104"/>
                <a:gd name="T23" fmla="*/ 2147483647 h 112"/>
                <a:gd name="T24" fmla="*/ 2147483647 w 104"/>
                <a:gd name="T25" fmla="*/ 2147483647 h 112"/>
                <a:gd name="T26" fmla="*/ 2147483647 w 104"/>
                <a:gd name="T27" fmla="*/ 2147483647 h 112"/>
                <a:gd name="T28" fmla="*/ 2147483647 w 104"/>
                <a:gd name="T29" fmla="*/ 2147483647 h 112"/>
                <a:gd name="T30" fmla="*/ 2147483647 w 104"/>
                <a:gd name="T31" fmla="*/ 2147483647 h 112"/>
                <a:gd name="T32" fmla="*/ 2147483647 w 104"/>
                <a:gd name="T33" fmla="*/ 2147483647 h 112"/>
                <a:gd name="T34" fmla="*/ 2147483647 w 104"/>
                <a:gd name="T35" fmla="*/ 2147483647 h 112"/>
                <a:gd name="T36" fmla="*/ 2147483647 w 104"/>
                <a:gd name="T37" fmla="*/ 2147483647 h 112"/>
                <a:gd name="T38" fmla="*/ 2147483647 w 104"/>
                <a:gd name="T39" fmla="*/ 2147483647 h 112"/>
                <a:gd name="T40" fmla="*/ 2147483647 w 104"/>
                <a:gd name="T41" fmla="*/ 2147483647 h 112"/>
                <a:gd name="T42" fmla="*/ 2147483647 w 104"/>
                <a:gd name="T43" fmla="*/ 2147483647 h 112"/>
                <a:gd name="T44" fmla="*/ 2147483647 w 104"/>
                <a:gd name="T45" fmla="*/ 2147483647 h 112"/>
                <a:gd name="T46" fmla="*/ 2147483647 w 104"/>
                <a:gd name="T47" fmla="*/ 2147483647 h 112"/>
                <a:gd name="T48" fmla="*/ 2147483647 w 104"/>
                <a:gd name="T49" fmla="*/ 2147483647 h 112"/>
                <a:gd name="T50" fmla="*/ 2147483647 w 104"/>
                <a:gd name="T51" fmla="*/ 2147483647 h 112"/>
                <a:gd name="T52" fmla="*/ 2147483647 w 104"/>
                <a:gd name="T53" fmla="*/ 2147483647 h 112"/>
                <a:gd name="T54" fmla="*/ 2147483647 w 104"/>
                <a:gd name="T55" fmla="*/ 2147483647 h 112"/>
                <a:gd name="T56" fmla="*/ 2147483647 w 104"/>
                <a:gd name="T57" fmla="*/ 2147483647 h 112"/>
                <a:gd name="T58" fmla="*/ 2147483647 w 104"/>
                <a:gd name="T59" fmla="*/ 2147483647 h 112"/>
                <a:gd name="T60" fmla="*/ 2147483647 w 104"/>
                <a:gd name="T61" fmla="*/ 2147483647 h 112"/>
                <a:gd name="T62" fmla="*/ 2147483647 w 104"/>
                <a:gd name="T63" fmla="*/ 2147483647 h 112"/>
                <a:gd name="T64" fmla="*/ 2147483647 w 104"/>
                <a:gd name="T65" fmla="*/ 2147483647 h 112"/>
                <a:gd name="T66" fmla="*/ 2147483647 w 104"/>
                <a:gd name="T67" fmla="*/ 2147483647 h 112"/>
                <a:gd name="T68" fmla="*/ 2147483647 w 104"/>
                <a:gd name="T69" fmla="*/ 2147483647 h 112"/>
                <a:gd name="T70" fmla="*/ 2147483647 w 104"/>
                <a:gd name="T71" fmla="*/ 2147483647 h 112"/>
                <a:gd name="T72" fmla="*/ 2147483647 w 104"/>
                <a:gd name="T73" fmla="*/ 2147483647 h 112"/>
                <a:gd name="T74" fmla="*/ 2147483647 w 104"/>
                <a:gd name="T75" fmla="*/ 2147483647 h 112"/>
                <a:gd name="T76" fmla="*/ 2147483647 w 104"/>
                <a:gd name="T77" fmla="*/ 2147483647 h 112"/>
                <a:gd name="T78" fmla="*/ 2147483647 w 104"/>
                <a:gd name="T79" fmla="*/ 2147483647 h 112"/>
                <a:gd name="T80" fmla="*/ 2147483647 w 104"/>
                <a:gd name="T81" fmla="*/ 2147483647 h 112"/>
                <a:gd name="T82" fmla="*/ 2147483647 w 104"/>
                <a:gd name="T83" fmla="*/ 2147483647 h 112"/>
                <a:gd name="T84" fmla="*/ 2147483647 w 104"/>
                <a:gd name="T85" fmla="*/ 2147483647 h 112"/>
                <a:gd name="T86" fmla="*/ 2147483647 w 104"/>
                <a:gd name="T87" fmla="*/ 2147483647 h 112"/>
                <a:gd name="T88" fmla="*/ 2147483647 w 104"/>
                <a:gd name="T89" fmla="*/ 2147483647 h 112"/>
                <a:gd name="T90" fmla="*/ 2147483647 w 104"/>
                <a:gd name="T91" fmla="*/ 2147483647 h 1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4"/>
                <a:gd name="T139" fmla="*/ 0 h 112"/>
                <a:gd name="T140" fmla="*/ 104 w 104"/>
                <a:gd name="T141" fmla="*/ 112 h 11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4" h="112">
                  <a:moveTo>
                    <a:pt x="15" y="13"/>
                  </a:moveTo>
                  <a:lnTo>
                    <a:pt x="21" y="11"/>
                  </a:lnTo>
                  <a:lnTo>
                    <a:pt x="27" y="10"/>
                  </a:lnTo>
                  <a:lnTo>
                    <a:pt x="32" y="9"/>
                  </a:lnTo>
                  <a:lnTo>
                    <a:pt x="37" y="7"/>
                  </a:lnTo>
                  <a:lnTo>
                    <a:pt x="42" y="6"/>
                  </a:lnTo>
                  <a:lnTo>
                    <a:pt x="48" y="5"/>
                  </a:lnTo>
                  <a:lnTo>
                    <a:pt x="54" y="4"/>
                  </a:lnTo>
                  <a:lnTo>
                    <a:pt x="60" y="3"/>
                  </a:lnTo>
                  <a:lnTo>
                    <a:pt x="63" y="2"/>
                  </a:lnTo>
                  <a:lnTo>
                    <a:pt x="66" y="1"/>
                  </a:lnTo>
                  <a:lnTo>
                    <a:pt x="68" y="1"/>
                  </a:lnTo>
                  <a:lnTo>
                    <a:pt x="70" y="0"/>
                  </a:lnTo>
                  <a:lnTo>
                    <a:pt x="74" y="0"/>
                  </a:lnTo>
                  <a:lnTo>
                    <a:pt x="77" y="0"/>
                  </a:lnTo>
                  <a:lnTo>
                    <a:pt x="80" y="1"/>
                  </a:lnTo>
                  <a:lnTo>
                    <a:pt x="84" y="2"/>
                  </a:lnTo>
                  <a:lnTo>
                    <a:pt x="86" y="3"/>
                  </a:lnTo>
                  <a:lnTo>
                    <a:pt x="88" y="3"/>
                  </a:lnTo>
                  <a:lnTo>
                    <a:pt x="90" y="4"/>
                  </a:lnTo>
                  <a:lnTo>
                    <a:pt x="93" y="5"/>
                  </a:lnTo>
                  <a:lnTo>
                    <a:pt x="94" y="8"/>
                  </a:lnTo>
                  <a:lnTo>
                    <a:pt x="95" y="11"/>
                  </a:lnTo>
                  <a:lnTo>
                    <a:pt x="96" y="13"/>
                  </a:lnTo>
                  <a:lnTo>
                    <a:pt x="97" y="16"/>
                  </a:lnTo>
                  <a:lnTo>
                    <a:pt x="98" y="18"/>
                  </a:lnTo>
                  <a:lnTo>
                    <a:pt x="100" y="19"/>
                  </a:lnTo>
                  <a:lnTo>
                    <a:pt x="102" y="23"/>
                  </a:lnTo>
                  <a:lnTo>
                    <a:pt x="102" y="25"/>
                  </a:lnTo>
                  <a:lnTo>
                    <a:pt x="103" y="26"/>
                  </a:lnTo>
                  <a:lnTo>
                    <a:pt x="103" y="28"/>
                  </a:lnTo>
                  <a:lnTo>
                    <a:pt x="103" y="30"/>
                  </a:lnTo>
                  <a:lnTo>
                    <a:pt x="102" y="32"/>
                  </a:lnTo>
                  <a:lnTo>
                    <a:pt x="102" y="34"/>
                  </a:lnTo>
                  <a:lnTo>
                    <a:pt x="100" y="37"/>
                  </a:lnTo>
                  <a:lnTo>
                    <a:pt x="98" y="40"/>
                  </a:lnTo>
                  <a:lnTo>
                    <a:pt x="97" y="45"/>
                  </a:lnTo>
                  <a:lnTo>
                    <a:pt x="96" y="50"/>
                  </a:lnTo>
                  <a:lnTo>
                    <a:pt x="95" y="55"/>
                  </a:lnTo>
                  <a:lnTo>
                    <a:pt x="94" y="61"/>
                  </a:lnTo>
                  <a:lnTo>
                    <a:pt x="92" y="66"/>
                  </a:lnTo>
                  <a:lnTo>
                    <a:pt x="91" y="68"/>
                  </a:lnTo>
                  <a:lnTo>
                    <a:pt x="90" y="70"/>
                  </a:lnTo>
                  <a:lnTo>
                    <a:pt x="89" y="72"/>
                  </a:lnTo>
                  <a:lnTo>
                    <a:pt x="87" y="74"/>
                  </a:lnTo>
                  <a:lnTo>
                    <a:pt x="85" y="75"/>
                  </a:lnTo>
                  <a:lnTo>
                    <a:pt x="83" y="76"/>
                  </a:lnTo>
                  <a:lnTo>
                    <a:pt x="81" y="79"/>
                  </a:lnTo>
                  <a:lnTo>
                    <a:pt x="80" y="81"/>
                  </a:lnTo>
                  <a:lnTo>
                    <a:pt x="79" y="83"/>
                  </a:lnTo>
                  <a:lnTo>
                    <a:pt x="78" y="85"/>
                  </a:lnTo>
                  <a:lnTo>
                    <a:pt x="76" y="89"/>
                  </a:lnTo>
                  <a:lnTo>
                    <a:pt x="75" y="92"/>
                  </a:lnTo>
                  <a:lnTo>
                    <a:pt x="74" y="94"/>
                  </a:lnTo>
                  <a:lnTo>
                    <a:pt x="73" y="95"/>
                  </a:lnTo>
                  <a:lnTo>
                    <a:pt x="71" y="96"/>
                  </a:lnTo>
                  <a:lnTo>
                    <a:pt x="70" y="97"/>
                  </a:lnTo>
                  <a:lnTo>
                    <a:pt x="68" y="99"/>
                  </a:lnTo>
                  <a:lnTo>
                    <a:pt x="66" y="99"/>
                  </a:lnTo>
                  <a:lnTo>
                    <a:pt x="63" y="100"/>
                  </a:lnTo>
                  <a:lnTo>
                    <a:pt x="60" y="101"/>
                  </a:lnTo>
                  <a:lnTo>
                    <a:pt x="60" y="104"/>
                  </a:lnTo>
                  <a:lnTo>
                    <a:pt x="59" y="106"/>
                  </a:lnTo>
                  <a:lnTo>
                    <a:pt x="58" y="108"/>
                  </a:lnTo>
                  <a:lnTo>
                    <a:pt x="57" y="109"/>
                  </a:lnTo>
                  <a:lnTo>
                    <a:pt x="55" y="110"/>
                  </a:lnTo>
                  <a:lnTo>
                    <a:pt x="54" y="111"/>
                  </a:lnTo>
                  <a:lnTo>
                    <a:pt x="53" y="111"/>
                  </a:lnTo>
                  <a:lnTo>
                    <a:pt x="51" y="111"/>
                  </a:lnTo>
                  <a:lnTo>
                    <a:pt x="49" y="110"/>
                  </a:lnTo>
                  <a:lnTo>
                    <a:pt x="47" y="109"/>
                  </a:lnTo>
                  <a:lnTo>
                    <a:pt x="43" y="108"/>
                  </a:lnTo>
                  <a:lnTo>
                    <a:pt x="39" y="105"/>
                  </a:lnTo>
                  <a:lnTo>
                    <a:pt x="35" y="103"/>
                  </a:lnTo>
                  <a:lnTo>
                    <a:pt x="35" y="100"/>
                  </a:lnTo>
                  <a:lnTo>
                    <a:pt x="35" y="98"/>
                  </a:lnTo>
                  <a:lnTo>
                    <a:pt x="35" y="92"/>
                  </a:lnTo>
                  <a:lnTo>
                    <a:pt x="35" y="89"/>
                  </a:lnTo>
                  <a:lnTo>
                    <a:pt x="35" y="86"/>
                  </a:lnTo>
                  <a:lnTo>
                    <a:pt x="35" y="83"/>
                  </a:lnTo>
                  <a:lnTo>
                    <a:pt x="34" y="82"/>
                  </a:lnTo>
                  <a:lnTo>
                    <a:pt x="33" y="81"/>
                  </a:lnTo>
                  <a:lnTo>
                    <a:pt x="32" y="80"/>
                  </a:lnTo>
                  <a:lnTo>
                    <a:pt x="31" y="80"/>
                  </a:lnTo>
                  <a:lnTo>
                    <a:pt x="30" y="79"/>
                  </a:lnTo>
                  <a:lnTo>
                    <a:pt x="29" y="79"/>
                  </a:lnTo>
                  <a:lnTo>
                    <a:pt x="27" y="79"/>
                  </a:lnTo>
                  <a:lnTo>
                    <a:pt x="24" y="80"/>
                  </a:lnTo>
                  <a:lnTo>
                    <a:pt x="21" y="80"/>
                  </a:lnTo>
                  <a:lnTo>
                    <a:pt x="19" y="80"/>
                  </a:lnTo>
                  <a:lnTo>
                    <a:pt x="18" y="80"/>
                  </a:lnTo>
                  <a:lnTo>
                    <a:pt x="17" y="79"/>
                  </a:lnTo>
                  <a:lnTo>
                    <a:pt x="16" y="79"/>
                  </a:lnTo>
                  <a:lnTo>
                    <a:pt x="15" y="78"/>
                  </a:lnTo>
                  <a:lnTo>
                    <a:pt x="13" y="75"/>
                  </a:lnTo>
                  <a:lnTo>
                    <a:pt x="11" y="72"/>
                  </a:lnTo>
                  <a:lnTo>
                    <a:pt x="10" y="69"/>
                  </a:lnTo>
                  <a:lnTo>
                    <a:pt x="9" y="67"/>
                  </a:lnTo>
                  <a:lnTo>
                    <a:pt x="8" y="65"/>
                  </a:lnTo>
                  <a:lnTo>
                    <a:pt x="7" y="63"/>
                  </a:lnTo>
                  <a:lnTo>
                    <a:pt x="7" y="61"/>
                  </a:lnTo>
                  <a:lnTo>
                    <a:pt x="7" y="60"/>
                  </a:lnTo>
                  <a:lnTo>
                    <a:pt x="7" y="58"/>
                  </a:lnTo>
                  <a:lnTo>
                    <a:pt x="8" y="56"/>
                  </a:lnTo>
                  <a:lnTo>
                    <a:pt x="9" y="55"/>
                  </a:lnTo>
                  <a:lnTo>
                    <a:pt x="11" y="54"/>
                  </a:lnTo>
                  <a:lnTo>
                    <a:pt x="12" y="53"/>
                  </a:lnTo>
                  <a:lnTo>
                    <a:pt x="13" y="53"/>
                  </a:lnTo>
                  <a:lnTo>
                    <a:pt x="12" y="53"/>
                  </a:lnTo>
                  <a:lnTo>
                    <a:pt x="11" y="53"/>
                  </a:lnTo>
                  <a:lnTo>
                    <a:pt x="11" y="52"/>
                  </a:lnTo>
                  <a:lnTo>
                    <a:pt x="9" y="52"/>
                  </a:lnTo>
                  <a:lnTo>
                    <a:pt x="7" y="52"/>
                  </a:lnTo>
                  <a:lnTo>
                    <a:pt x="5" y="51"/>
                  </a:lnTo>
                  <a:lnTo>
                    <a:pt x="3" y="51"/>
                  </a:lnTo>
                  <a:lnTo>
                    <a:pt x="0" y="50"/>
                  </a:lnTo>
                  <a:lnTo>
                    <a:pt x="2" y="45"/>
                  </a:lnTo>
                  <a:lnTo>
                    <a:pt x="4" y="39"/>
                  </a:lnTo>
                  <a:lnTo>
                    <a:pt x="6" y="34"/>
                  </a:lnTo>
                  <a:lnTo>
                    <a:pt x="8" y="28"/>
                  </a:lnTo>
                  <a:lnTo>
                    <a:pt x="8" y="26"/>
                  </a:lnTo>
                  <a:lnTo>
                    <a:pt x="9" y="24"/>
                  </a:lnTo>
                  <a:lnTo>
                    <a:pt x="9" y="23"/>
                  </a:lnTo>
                  <a:lnTo>
                    <a:pt x="9" y="21"/>
                  </a:lnTo>
                  <a:lnTo>
                    <a:pt x="9" y="20"/>
                  </a:lnTo>
                  <a:lnTo>
                    <a:pt x="9" y="19"/>
                  </a:lnTo>
                  <a:lnTo>
                    <a:pt x="10" y="18"/>
                  </a:lnTo>
                  <a:lnTo>
                    <a:pt x="11" y="17"/>
                  </a:lnTo>
                  <a:lnTo>
                    <a:pt x="12" y="16"/>
                  </a:lnTo>
                  <a:lnTo>
                    <a:pt x="13" y="16"/>
                  </a:lnTo>
                  <a:lnTo>
                    <a:pt x="14" y="15"/>
                  </a:lnTo>
                  <a:lnTo>
                    <a:pt x="16" y="15"/>
                  </a:lnTo>
                  <a:lnTo>
                    <a:pt x="18" y="14"/>
                  </a:lnTo>
                  <a:lnTo>
                    <a:pt x="20" y="13"/>
                  </a:lnTo>
                  <a:lnTo>
                    <a:pt x="21" y="13"/>
                  </a:lnTo>
                  <a:lnTo>
                    <a:pt x="23" y="12"/>
                  </a:lnTo>
                  <a:lnTo>
                    <a:pt x="26" y="11"/>
                  </a:lnTo>
                  <a:lnTo>
                    <a:pt x="28" y="11"/>
                  </a:lnTo>
                  <a:lnTo>
                    <a:pt x="29" y="10"/>
                  </a:lnTo>
                  <a:lnTo>
                    <a:pt x="30" y="10"/>
                  </a:lnTo>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448" name="Freeform 111"/>
            <p:cNvSpPr>
              <a:spLocks/>
            </p:cNvSpPr>
            <p:nvPr/>
          </p:nvSpPr>
          <p:spPr bwMode="auto">
            <a:xfrm>
              <a:off x="4193513" y="1731959"/>
              <a:ext cx="165724" cy="177183"/>
            </a:xfrm>
            <a:custGeom>
              <a:avLst/>
              <a:gdLst>
                <a:gd name="T0" fmla="*/ 2147483647 w 105"/>
                <a:gd name="T1" fmla="*/ 2147483647 h 112"/>
                <a:gd name="T2" fmla="*/ 2147483647 w 105"/>
                <a:gd name="T3" fmla="*/ 2147483647 h 112"/>
                <a:gd name="T4" fmla="*/ 2147483647 w 105"/>
                <a:gd name="T5" fmla="*/ 2147483647 h 112"/>
                <a:gd name="T6" fmla="*/ 2147483647 w 105"/>
                <a:gd name="T7" fmla="*/ 2147483647 h 112"/>
                <a:gd name="T8" fmla="*/ 2147483647 w 105"/>
                <a:gd name="T9" fmla="*/ 2147483647 h 112"/>
                <a:gd name="T10" fmla="*/ 2147483647 w 105"/>
                <a:gd name="T11" fmla="*/ 2147483647 h 112"/>
                <a:gd name="T12" fmla="*/ 2147483647 w 105"/>
                <a:gd name="T13" fmla="*/ 2147483647 h 112"/>
                <a:gd name="T14" fmla="*/ 2147483647 w 105"/>
                <a:gd name="T15" fmla="*/ 2147483647 h 112"/>
                <a:gd name="T16" fmla="*/ 2147483647 w 105"/>
                <a:gd name="T17" fmla="*/ 2147483647 h 112"/>
                <a:gd name="T18" fmla="*/ 2147483647 w 105"/>
                <a:gd name="T19" fmla="*/ 2147483647 h 112"/>
                <a:gd name="T20" fmla="*/ 2147483647 w 105"/>
                <a:gd name="T21" fmla="*/ 2147483647 h 112"/>
                <a:gd name="T22" fmla="*/ 2147483647 w 105"/>
                <a:gd name="T23" fmla="*/ 2147483647 h 112"/>
                <a:gd name="T24" fmla="*/ 2147483647 w 105"/>
                <a:gd name="T25" fmla="*/ 2147483647 h 112"/>
                <a:gd name="T26" fmla="*/ 2147483647 w 105"/>
                <a:gd name="T27" fmla="*/ 2147483647 h 112"/>
                <a:gd name="T28" fmla="*/ 2147483647 w 105"/>
                <a:gd name="T29" fmla="*/ 2147483647 h 112"/>
                <a:gd name="T30" fmla="*/ 2147483647 w 105"/>
                <a:gd name="T31" fmla="*/ 2147483647 h 112"/>
                <a:gd name="T32" fmla="*/ 2147483647 w 105"/>
                <a:gd name="T33" fmla="*/ 2147483647 h 112"/>
                <a:gd name="T34" fmla="*/ 2147483647 w 105"/>
                <a:gd name="T35" fmla="*/ 2147483647 h 112"/>
                <a:gd name="T36" fmla="*/ 2147483647 w 105"/>
                <a:gd name="T37" fmla="*/ 2147483647 h 112"/>
                <a:gd name="T38" fmla="*/ 2147483647 w 105"/>
                <a:gd name="T39" fmla="*/ 2147483647 h 112"/>
                <a:gd name="T40" fmla="*/ 2147483647 w 105"/>
                <a:gd name="T41" fmla="*/ 2147483647 h 112"/>
                <a:gd name="T42" fmla="*/ 2147483647 w 105"/>
                <a:gd name="T43" fmla="*/ 2147483647 h 112"/>
                <a:gd name="T44" fmla="*/ 2147483647 w 105"/>
                <a:gd name="T45" fmla="*/ 2147483647 h 112"/>
                <a:gd name="T46" fmla="*/ 2147483647 w 105"/>
                <a:gd name="T47" fmla="*/ 2147483647 h 112"/>
                <a:gd name="T48" fmla="*/ 2147483647 w 105"/>
                <a:gd name="T49" fmla="*/ 2147483647 h 112"/>
                <a:gd name="T50" fmla="*/ 2147483647 w 105"/>
                <a:gd name="T51" fmla="*/ 2147483647 h 112"/>
                <a:gd name="T52" fmla="*/ 2147483647 w 105"/>
                <a:gd name="T53" fmla="*/ 2147483647 h 112"/>
                <a:gd name="T54" fmla="*/ 2147483647 w 105"/>
                <a:gd name="T55" fmla="*/ 2147483647 h 112"/>
                <a:gd name="T56" fmla="*/ 2147483647 w 105"/>
                <a:gd name="T57" fmla="*/ 2147483647 h 112"/>
                <a:gd name="T58" fmla="*/ 2147483647 w 105"/>
                <a:gd name="T59" fmla="*/ 2147483647 h 112"/>
                <a:gd name="T60" fmla="*/ 2147483647 w 105"/>
                <a:gd name="T61" fmla="*/ 2147483647 h 112"/>
                <a:gd name="T62" fmla="*/ 2147483647 w 105"/>
                <a:gd name="T63" fmla="*/ 2147483647 h 112"/>
                <a:gd name="T64" fmla="*/ 2147483647 w 105"/>
                <a:gd name="T65" fmla="*/ 2147483647 h 112"/>
                <a:gd name="T66" fmla="*/ 2147483647 w 105"/>
                <a:gd name="T67" fmla="*/ 2147483647 h 112"/>
                <a:gd name="T68" fmla="*/ 2147483647 w 105"/>
                <a:gd name="T69" fmla="*/ 2147483647 h 112"/>
                <a:gd name="T70" fmla="*/ 2147483647 w 105"/>
                <a:gd name="T71" fmla="*/ 2147483647 h 112"/>
                <a:gd name="T72" fmla="*/ 2147483647 w 105"/>
                <a:gd name="T73" fmla="*/ 2147483647 h 112"/>
                <a:gd name="T74" fmla="*/ 2147483647 w 105"/>
                <a:gd name="T75" fmla="*/ 2147483647 h 112"/>
                <a:gd name="T76" fmla="*/ 2147483647 w 105"/>
                <a:gd name="T77" fmla="*/ 2147483647 h 112"/>
                <a:gd name="T78" fmla="*/ 2147483647 w 105"/>
                <a:gd name="T79" fmla="*/ 2147483647 h 112"/>
                <a:gd name="T80" fmla="*/ 2147483647 w 105"/>
                <a:gd name="T81" fmla="*/ 2147483647 h 112"/>
                <a:gd name="T82" fmla="*/ 2147483647 w 105"/>
                <a:gd name="T83" fmla="*/ 2147483647 h 112"/>
                <a:gd name="T84" fmla="*/ 2147483647 w 105"/>
                <a:gd name="T85" fmla="*/ 2147483647 h 112"/>
                <a:gd name="T86" fmla="*/ 2147483647 w 105"/>
                <a:gd name="T87" fmla="*/ 2147483647 h 112"/>
                <a:gd name="T88" fmla="*/ 0 w 105"/>
                <a:gd name="T89" fmla="*/ 2147483647 h 112"/>
                <a:gd name="T90" fmla="*/ 0 w 105"/>
                <a:gd name="T91" fmla="*/ 2147483647 h 112"/>
                <a:gd name="T92" fmla="*/ 2147483647 w 105"/>
                <a:gd name="T93" fmla="*/ 2147483647 h 112"/>
                <a:gd name="T94" fmla="*/ 2147483647 w 105"/>
                <a:gd name="T95" fmla="*/ 2147483647 h 112"/>
                <a:gd name="T96" fmla="*/ 2147483647 w 105"/>
                <a:gd name="T97" fmla="*/ 2147483647 h 112"/>
                <a:gd name="T98" fmla="*/ 2147483647 w 105"/>
                <a:gd name="T99" fmla="*/ 2147483647 h 112"/>
                <a:gd name="T100" fmla="*/ 2147483647 w 105"/>
                <a:gd name="T101" fmla="*/ 2147483647 h 112"/>
                <a:gd name="T102" fmla="*/ 2147483647 w 105"/>
                <a:gd name="T103" fmla="*/ 2147483647 h 112"/>
                <a:gd name="T104" fmla="*/ 2147483647 w 105"/>
                <a:gd name="T105" fmla="*/ 2147483647 h 112"/>
                <a:gd name="T106" fmla="*/ 2147483647 w 105"/>
                <a:gd name="T107" fmla="*/ 2147483647 h 112"/>
                <a:gd name="T108" fmla="*/ 2147483647 w 105"/>
                <a:gd name="T109" fmla="*/ 0 h 112"/>
                <a:gd name="T110" fmla="*/ 2147483647 w 105"/>
                <a:gd name="T111" fmla="*/ 2147483647 h 112"/>
                <a:gd name="T112" fmla="*/ 2147483647 w 105"/>
                <a:gd name="T113" fmla="*/ 2147483647 h 112"/>
                <a:gd name="T114" fmla="*/ 2147483647 w 105"/>
                <a:gd name="T115" fmla="*/ 2147483647 h 112"/>
                <a:gd name="T116" fmla="*/ 2147483647 w 105"/>
                <a:gd name="T117" fmla="*/ 2147483647 h 11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
                <a:gd name="T178" fmla="*/ 0 h 112"/>
                <a:gd name="T179" fmla="*/ 105 w 105"/>
                <a:gd name="T180" fmla="*/ 112 h 11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 h="112">
                  <a:moveTo>
                    <a:pt x="16" y="3"/>
                  </a:moveTo>
                  <a:lnTo>
                    <a:pt x="23" y="5"/>
                  </a:lnTo>
                  <a:lnTo>
                    <a:pt x="30" y="6"/>
                  </a:lnTo>
                  <a:lnTo>
                    <a:pt x="36" y="7"/>
                  </a:lnTo>
                  <a:lnTo>
                    <a:pt x="43" y="8"/>
                  </a:lnTo>
                  <a:lnTo>
                    <a:pt x="50" y="8"/>
                  </a:lnTo>
                  <a:lnTo>
                    <a:pt x="57" y="7"/>
                  </a:lnTo>
                  <a:lnTo>
                    <a:pt x="64" y="7"/>
                  </a:lnTo>
                  <a:lnTo>
                    <a:pt x="71" y="6"/>
                  </a:lnTo>
                  <a:lnTo>
                    <a:pt x="73" y="5"/>
                  </a:lnTo>
                  <a:lnTo>
                    <a:pt x="75" y="4"/>
                  </a:lnTo>
                  <a:lnTo>
                    <a:pt x="77" y="3"/>
                  </a:lnTo>
                  <a:lnTo>
                    <a:pt x="79" y="3"/>
                  </a:lnTo>
                  <a:lnTo>
                    <a:pt x="80" y="4"/>
                  </a:lnTo>
                  <a:lnTo>
                    <a:pt x="82" y="5"/>
                  </a:lnTo>
                  <a:lnTo>
                    <a:pt x="83" y="6"/>
                  </a:lnTo>
                  <a:lnTo>
                    <a:pt x="85" y="7"/>
                  </a:lnTo>
                  <a:lnTo>
                    <a:pt x="88" y="10"/>
                  </a:lnTo>
                  <a:lnTo>
                    <a:pt x="89" y="12"/>
                  </a:lnTo>
                  <a:lnTo>
                    <a:pt x="91" y="13"/>
                  </a:lnTo>
                  <a:lnTo>
                    <a:pt x="93" y="15"/>
                  </a:lnTo>
                  <a:lnTo>
                    <a:pt x="96" y="16"/>
                  </a:lnTo>
                  <a:lnTo>
                    <a:pt x="98" y="17"/>
                  </a:lnTo>
                  <a:lnTo>
                    <a:pt x="101" y="18"/>
                  </a:lnTo>
                  <a:lnTo>
                    <a:pt x="102" y="20"/>
                  </a:lnTo>
                  <a:lnTo>
                    <a:pt x="103" y="22"/>
                  </a:lnTo>
                  <a:lnTo>
                    <a:pt x="104" y="24"/>
                  </a:lnTo>
                  <a:lnTo>
                    <a:pt x="104" y="25"/>
                  </a:lnTo>
                  <a:lnTo>
                    <a:pt x="104" y="26"/>
                  </a:lnTo>
                  <a:lnTo>
                    <a:pt x="104" y="27"/>
                  </a:lnTo>
                  <a:lnTo>
                    <a:pt x="104" y="28"/>
                  </a:lnTo>
                  <a:lnTo>
                    <a:pt x="103" y="28"/>
                  </a:lnTo>
                  <a:lnTo>
                    <a:pt x="102" y="30"/>
                  </a:lnTo>
                  <a:lnTo>
                    <a:pt x="101" y="30"/>
                  </a:lnTo>
                  <a:lnTo>
                    <a:pt x="100" y="31"/>
                  </a:lnTo>
                  <a:lnTo>
                    <a:pt x="99" y="32"/>
                  </a:lnTo>
                  <a:lnTo>
                    <a:pt x="98" y="34"/>
                  </a:lnTo>
                  <a:lnTo>
                    <a:pt x="97" y="36"/>
                  </a:lnTo>
                  <a:lnTo>
                    <a:pt x="96" y="38"/>
                  </a:lnTo>
                  <a:lnTo>
                    <a:pt x="95" y="45"/>
                  </a:lnTo>
                  <a:lnTo>
                    <a:pt x="95" y="52"/>
                  </a:lnTo>
                  <a:lnTo>
                    <a:pt x="94" y="59"/>
                  </a:lnTo>
                  <a:lnTo>
                    <a:pt x="93" y="63"/>
                  </a:lnTo>
                  <a:lnTo>
                    <a:pt x="92" y="66"/>
                  </a:lnTo>
                  <a:lnTo>
                    <a:pt x="91" y="70"/>
                  </a:lnTo>
                  <a:lnTo>
                    <a:pt x="90" y="73"/>
                  </a:lnTo>
                  <a:lnTo>
                    <a:pt x="89" y="76"/>
                  </a:lnTo>
                  <a:lnTo>
                    <a:pt x="87" y="78"/>
                  </a:lnTo>
                  <a:lnTo>
                    <a:pt x="85" y="81"/>
                  </a:lnTo>
                  <a:lnTo>
                    <a:pt x="82" y="83"/>
                  </a:lnTo>
                  <a:lnTo>
                    <a:pt x="79" y="85"/>
                  </a:lnTo>
                  <a:lnTo>
                    <a:pt x="76" y="86"/>
                  </a:lnTo>
                  <a:lnTo>
                    <a:pt x="74" y="90"/>
                  </a:lnTo>
                  <a:lnTo>
                    <a:pt x="72" y="93"/>
                  </a:lnTo>
                  <a:lnTo>
                    <a:pt x="70" y="97"/>
                  </a:lnTo>
                  <a:lnTo>
                    <a:pt x="67" y="100"/>
                  </a:lnTo>
                  <a:lnTo>
                    <a:pt x="64" y="103"/>
                  </a:lnTo>
                  <a:lnTo>
                    <a:pt x="60" y="106"/>
                  </a:lnTo>
                  <a:lnTo>
                    <a:pt x="57" y="109"/>
                  </a:lnTo>
                  <a:lnTo>
                    <a:pt x="53" y="111"/>
                  </a:lnTo>
                  <a:lnTo>
                    <a:pt x="51" y="110"/>
                  </a:lnTo>
                  <a:lnTo>
                    <a:pt x="49" y="110"/>
                  </a:lnTo>
                  <a:lnTo>
                    <a:pt x="47" y="109"/>
                  </a:lnTo>
                  <a:lnTo>
                    <a:pt x="46" y="108"/>
                  </a:lnTo>
                  <a:lnTo>
                    <a:pt x="44" y="107"/>
                  </a:lnTo>
                  <a:lnTo>
                    <a:pt x="42" y="106"/>
                  </a:lnTo>
                  <a:lnTo>
                    <a:pt x="40" y="105"/>
                  </a:lnTo>
                  <a:lnTo>
                    <a:pt x="39" y="104"/>
                  </a:lnTo>
                  <a:lnTo>
                    <a:pt x="39" y="102"/>
                  </a:lnTo>
                  <a:lnTo>
                    <a:pt x="38" y="101"/>
                  </a:lnTo>
                  <a:lnTo>
                    <a:pt x="38" y="98"/>
                  </a:lnTo>
                  <a:lnTo>
                    <a:pt x="38" y="97"/>
                  </a:lnTo>
                  <a:lnTo>
                    <a:pt x="38" y="95"/>
                  </a:lnTo>
                  <a:lnTo>
                    <a:pt x="37" y="93"/>
                  </a:lnTo>
                  <a:lnTo>
                    <a:pt x="36" y="91"/>
                  </a:lnTo>
                  <a:lnTo>
                    <a:pt x="35" y="89"/>
                  </a:lnTo>
                  <a:lnTo>
                    <a:pt x="33" y="86"/>
                  </a:lnTo>
                  <a:lnTo>
                    <a:pt x="31" y="84"/>
                  </a:lnTo>
                  <a:lnTo>
                    <a:pt x="28" y="82"/>
                  </a:lnTo>
                  <a:lnTo>
                    <a:pt x="25" y="80"/>
                  </a:lnTo>
                  <a:lnTo>
                    <a:pt x="21" y="79"/>
                  </a:lnTo>
                  <a:lnTo>
                    <a:pt x="18" y="78"/>
                  </a:lnTo>
                  <a:lnTo>
                    <a:pt x="14" y="77"/>
                  </a:lnTo>
                  <a:lnTo>
                    <a:pt x="11" y="77"/>
                  </a:lnTo>
                  <a:lnTo>
                    <a:pt x="8" y="76"/>
                  </a:lnTo>
                  <a:lnTo>
                    <a:pt x="5" y="70"/>
                  </a:lnTo>
                  <a:lnTo>
                    <a:pt x="3" y="63"/>
                  </a:lnTo>
                  <a:lnTo>
                    <a:pt x="1" y="60"/>
                  </a:lnTo>
                  <a:lnTo>
                    <a:pt x="1" y="57"/>
                  </a:lnTo>
                  <a:lnTo>
                    <a:pt x="0" y="53"/>
                  </a:lnTo>
                  <a:lnTo>
                    <a:pt x="0" y="50"/>
                  </a:lnTo>
                  <a:lnTo>
                    <a:pt x="0" y="47"/>
                  </a:lnTo>
                  <a:lnTo>
                    <a:pt x="0" y="44"/>
                  </a:lnTo>
                  <a:lnTo>
                    <a:pt x="1" y="41"/>
                  </a:lnTo>
                  <a:lnTo>
                    <a:pt x="2" y="38"/>
                  </a:lnTo>
                  <a:lnTo>
                    <a:pt x="3" y="35"/>
                  </a:lnTo>
                  <a:lnTo>
                    <a:pt x="5" y="33"/>
                  </a:lnTo>
                  <a:lnTo>
                    <a:pt x="8" y="30"/>
                  </a:lnTo>
                  <a:lnTo>
                    <a:pt x="11" y="28"/>
                  </a:lnTo>
                  <a:lnTo>
                    <a:pt x="12" y="24"/>
                  </a:lnTo>
                  <a:lnTo>
                    <a:pt x="12" y="20"/>
                  </a:lnTo>
                  <a:lnTo>
                    <a:pt x="13" y="16"/>
                  </a:lnTo>
                  <a:lnTo>
                    <a:pt x="15" y="12"/>
                  </a:lnTo>
                  <a:lnTo>
                    <a:pt x="16" y="9"/>
                  </a:lnTo>
                  <a:lnTo>
                    <a:pt x="17" y="6"/>
                  </a:lnTo>
                  <a:lnTo>
                    <a:pt x="19" y="4"/>
                  </a:lnTo>
                  <a:lnTo>
                    <a:pt x="21" y="2"/>
                  </a:lnTo>
                  <a:lnTo>
                    <a:pt x="23" y="1"/>
                  </a:lnTo>
                  <a:lnTo>
                    <a:pt x="26" y="0"/>
                  </a:lnTo>
                  <a:lnTo>
                    <a:pt x="28" y="0"/>
                  </a:lnTo>
                  <a:lnTo>
                    <a:pt x="31" y="1"/>
                  </a:lnTo>
                  <a:lnTo>
                    <a:pt x="34" y="2"/>
                  </a:lnTo>
                  <a:lnTo>
                    <a:pt x="36" y="3"/>
                  </a:lnTo>
                  <a:lnTo>
                    <a:pt x="38" y="4"/>
                  </a:lnTo>
                  <a:lnTo>
                    <a:pt x="40" y="6"/>
                  </a:lnTo>
                  <a:lnTo>
                    <a:pt x="42" y="7"/>
                  </a:lnTo>
                  <a:lnTo>
                    <a:pt x="44" y="9"/>
                  </a:lnTo>
                  <a:lnTo>
                    <a:pt x="46" y="11"/>
                  </a:lnTo>
                </a:path>
              </a:pathLst>
            </a:custGeom>
            <a:solidFill>
              <a:srgbClr val="FFFF00"/>
            </a:solidFill>
            <a:ln w="12700">
              <a:solidFill>
                <a:schemeClr val="accent2"/>
              </a:solidFill>
              <a:round/>
              <a:headEnd type="none" w="sm" len="sm"/>
              <a:tailEnd type="none" w="sm" len="sm"/>
            </a:ln>
          </p:spPr>
          <p:txBody>
            <a:bodyPr wrap="none" anchor="ctr"/>
            <a:lstStyle/>
            <a:p>
              <a:endParaRPr lang="en-US" sz="1600">
                <a:latin typeface="Calibri" pitchFamily="34" charset="0"/>
              </a:endParaRPr>
            </a:p>
          </p:txBody>
        </p:sp>
        <p:sp>
          <p:nvSpPr>
            <p:cNvPr id="14449" name="Freeform 112"/>
            <p:cNvSpPr>
              <a:spLocks/>
            </p:cNvSpPr>
            <p:nvPr/>
          </p:nvSpPr>
          <p:spPr bwMode="auto">
            <a:xfrm>
              <a:off x="5506389" y="2026551"/>
              <a:ext cx="202312" cy="115275"/>
            </a:xfrm>
            <a:custGeom>
              <a:avLst/>
              <a:gdLst>
                <a:gd name="T0" fmla="*/ 2147483647 w 128"/>
                <a:gd name="T1" fmla="*/ 2147483647 h 73"/>
                <a:gd name="T2" fmla="*/ 2147483647 w 128"/>
                <a:gd name="T3" fmla="*/ 2147483647 h 73"/>
                <a:gd name="T4" fmla="*/ 2147483647 w 128"/>
                <a:gd name="T5" fmla="*/ 2147483647 h 73"/>
                <a:gd name="T6" fmla="*/ 2147483647 w 128"/>
                <a:gd name="T7" fmla="*/ 2147483647 h 73"/>
                <a:gd name="T8" fmla="*/ 2147483647 w 128"/>
                <a:gd name="T9" fmla="*/ 2147483647 h 73"/>
                <a:gd name="T10" fmla="*/ 2147483647 w 128"/>
                <a:gd name="T11" fmla="*/ 2147483647 h 73"/>
                <a:gd name="T12" fmla="*/ 0 w 128"/>
                <a:gd name="T13" fmla="*/ 2147483647 h 73"/>
                <a:gd name="T14" fmla="*/ 2147483647 w 128"/>
                <a:gd name="T15" fmla="*/ 2147483647 h 73"/>
                <a:gd name="T16" fmla="*/ 2147483647 w 128"/>
                <a:gd name="T17" fmla="*/ 2147483647 h 73"/>
                <a:gd name="T18" fmla="*/ 2147483647 w 128"/>
                <a:gd name="T19" fmla="*/ 2147483647 h 73"/>
                <a:gd name="T20" fmla="*/ 2147483647 w 128"/>
                <a:gd name="T21" fmla="*/ 2147483647 h 73"/>
                <a:gd name="T22" fmla="*/ 2147483647 w 128"/>
                <a:gd name="T23" fmla="*/ 2147483647 h 73"/>
                <a:gd name="T24" fmla="*/ 2147483647 w 128"/>
                <a:gd name="T25" fmla="*/ 2147483647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8"/>
                <a:gd name="T40" fmla="*/ 0 h 73"/>
                <a:gd name="T41" fmla="*/ 128 w 128"/>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8" h="73">
                  <a:moveTo>
                    <a:pt x="128" y="61"/>
                  </a:moveTo>
                  <a:cubicBezTo>
                    <a:pt x="127" y="57"/>
                    <a:pt x="127" y="52"/>
                    <a:pt x="125" y="49"/>
                  </a:cubicBezTo>
                  <a:cubicBezTo>
                    <a:pt x="123" y="46"/>
                    <a:pt x="116" y="42"/>
                    <a:pt x="116" y="42"/>
                  </a:cubicBezTo>
                  <a:cubicBezTo>
                    <a:pt x="115" y="23"/>
                    <a:pt x="119" y="9"/>
                    <a:pt x="99" y="6"/>
                  </a:cubicBezTo>
                  <a:cubicBezTo>
                    <a:pt x="86" y="0"/>
                    <a:pt x="71" y="4"/>
                    <a:pt x="57" y="7"/>
                  </a:cubicBezTo>
                  <a:cubicBezTo>
                    <a:pt x="54" y="34"/>
                    <a:pt x="56" y="25"/>
                    <a:pt x="32" y="22"/>
                  </a:cubicBezTo>
                  <a:cubicBezTo>
                    <a:pt x="26" y="10"/>
                    <a:pt x="5" y="12"/>
                    <a:pt x="0" y="24"/>
                  </a:cubicBezTo>
                  <a:cubicBezTo>
                    <a:pt x="4" y="32"/>
                    <a:pt x="12" y="28"/>
                    <a:pt x="18" y="34"/>
                  </a:cubicBezTo>
                  <a:cubicBezTo>
                    <a:pt x="23" y="46"/>
                    <a:pt x="33" y="48"/>
                    <a:pt x="45" y="49"/>
                  </a:cubicBezTo>
                  <a:cubicBezTo>
                    <a:pt x="59" y="58"/>
                    <a:pt x="55" y="58"/>
                    <a:pt x="77" y="60"/>
                  </a:cubicBezTo>
                  <a:cubicBezTo>
                    <a:pt x="84" y="63"/>
                    <a:pt x="91" y="63"/>
                    <a:pt x="98" y="66"/>
                  </a:cubicBezTo>
                  <a:cubicBezTo>
                    <a:pt x="102" y="71"/>
                    <a:pt x="105" y="73"/>
                    <a:pt x="111" y="70"/>
                  </a:cubicBezTo>
                  <a:cubicBezTo>
                    <a:pt x="115" y="65"/>
                    <a:pt x="122" y="61"/>
                    <a:pt x="128" y="61"/>
                  </a:cubicBezTo>
                  <a:close/>
                </a:path>
              </a:pathLst>
            </a:custGeom>
            <a:solidFill>
              <a:srgbClr val="00FF00"/>
            </a:solidFill>
            <a:ln w="12700">
              <a:solidFill>
                <a:schemeClr val="accent2"/>
              </a:solidFill>
              <a:round/>
              <a:headEnd type="none" w="sm" len="sm"/>
              <a:tailEnd type="none" w="sm" len="sm"/>
            </a:ln>
          </p:spPr>
          <p:txBody>
            <a:bodyPr wrap="none" anchor="ctr"/>
            <a:lstStyle/>
            <a:p>
              <a:endParaRPr lang="en-US" sz="1600">
                <a:latin typeface="Calibri" pitchFamily="34" charset="0"/>
              </a:endParaRPr>
            </a:p>
          </p:txBody>
        </p:sp>
        <p:sp>
          <p:nvSpPr>
            <p:cNvPr id="14450" name="Freeform 113"/>
            <p:cNvSpPr>
              <a:spLocks/>
            </p:cNvSpPr>
            <p:nvPr/>
          </p:nvSpPr>
          <p:spPr bwMode="auto">
            <a:xfrm>
              <a:off x="5342817" y="1755441"/>
              <a:ext cx="118375" cy="209204"/>
            </a:xfrm>
            <a:custGeom>
              <a:avLst/>
              <a:gdLst>
                <a:gd name="T0" fmla="*/ 2147483647 w 75"/>
                <a:gd name="T1" fmla="*/ 0 h 132"/>
                <a:gd name="T2" fmla="*/ 2147483647 w 75"/>
                <a:gd name="T3" fmla="*/ 2147483647 h 132"/>
                <a:gd name="T4" fmla="*/ 2147483647 w 75"/>
                <a:gd name="T5" fmla="*/ 2147483647 h 132"/>
                <a:gd name="T6" fmla="*/ 2147483647 w 75"/>
                <a:gd name="T7" fmla="*/ 2147483647 h 132"/>
                <a:gd name="T8" fmla="*/ 2147483647 w 75"/>
                <a:gd name="T9" fmla="*/ 2147483647 h 132"/>
                <a:gd name="T10" fmla="*/ 2147483647 w 75"/>
                <a:gd name="T11" fmla="*/ 2147483647 h 132"/>
                <a:gd name="T12" fmla="*/ 2147483647 w 75"/>
                <a:gd name="T13" fmla="*/ 2147483647 h 132"/>
                <a:gd name="T14" fmla="*/ 2147483647 w 75"/>
                <a:gd name="T15" fmla="*/ 2147483647 h 132"/>
                <a:gd name="T16" fmla="*/ 2147483647 w 75"/>
                <a:gd name="T17" fmla="*/ 2147483647 h 132"/>
                <a:gd name="T18" fmla="*/ 2147483647 w 75"/>
                <a:gd name="T19" fmla="*/ 2147483647 h 132"/>
                <a:gd name="T20" fmla="*/ 2147483647 w 75"/>
                <a:gd name="T21" fmla="*/ 2147483647 h 132"/>
                <a:gd name="T22" fmla="*/ 2147483647 w 75"/>
                <a:gd name="T23" fmla="*/ 0 h 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
                <a:gd name="T37" fmla="*/ 0 h 132"/>
                <a:gd name="T38" fmla="*/ 75 w 75"/>
                <a:gd name="T39" fmla="*/ 132 h 1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 h="132">
                  <a:moveTo>
                    <a:pt x="22" y="0"/>
                  </a:moveTo>
                  <a:cubicBezTo>
                    <a:pt x="22" y="23"/>
                    <a:pt x="33" y="65"/>
                    <a:pt x="10" y="69"/>
                  </a:cubicBezTo>
                  <a:cubicBezTo>
                    <a:pt x="5" y="77"/>
                    <a:pt x="0" y="83"/>
                    <a:pt x="10" y="90"/>
                  </a:cubicBezTo>
                  <a:cubicBezTo>
                    <a:pt x="11" y="93"/>
                    <a:pt x="12" y="98"/>
                    <a:pt x="15" y="101"/>
                  </a:cubicBezTo>
                  <a:cubicBezTo>
                    <a:pt x="18" y="104"/>
                    <a:pt x="24" y="108"/>
                    <a:pt x="24" y="108"/>
                  </a:cubicBezTo>
                  <a:cubicBezTo>
                    <a:pt x="31" y="120"/>
                    <a:pt x="14" y="121"/>
                    <a:pt x="37" y="125"/>
                  </a:cubicBezTo>
                  <a:cubicBezTo>
                    <a:pt x="46" y="131"/>
                    <a:pt x="54" y="132"/>
                    <a:pt x="64" y="128"/>
                  </a:cubicBezTo>
                  <a:cubicBezTo>
                    <a:pt x="67" y="121"/>
                    <a:pt x="64" y="115"/>
                    <a:pt x="58" y="110"/>
                  </a:cubicBezTo>
                  <a:cubicBezTo>
                    <a:pt x="54" y="94"/>
                    <a:pt x="57" y="97"/>
                    <a:pt x="69" y="90"/>
                  </a:cubicBezTo>
                  <a:cubicBezTo>
                    <a:pt x="70" y="79"/>
                    <a:pt x="75" y="74"/>
                    <a:pt x="64" y="69"/>
                  </a:cubicBezTo>
                  <a:cubicBezTo>
                    <a:pt x="68" y="52"/>
                    <a:pt x="69" y="38"/>
                    <a:pt x="66" y="20"/>
                  </a:cubicBezTo>
                  <a:cubicBezTo>
                    <a:pt x="65" y="11"/>
                    <a:pt x="61" y="9"/>
                    <a:pt x="61" y="0"/>
                  </a:cubicBezTo>
                </a:path>
              </a:pathLst>
            </a:custGeom>
            <a:solidFill>
              <a:srgbClr val="00FF00"/>
            </a:solidFill>
            <a:ln w="12700">
              <a:solidFill>
                <a:schemeClr val="accent2"/>
              </a:solidFill>
              <a:round/>
              <a:headEnd type="none" w="sm" len="sm"/>
              <a:tailEnd type="none" w="sm" len="sm"/>
            </a:ln>
          </p:spPr>
          <p:txBody>
            <a:bodyPr wrap="none" anchor="ctr"/>
            <a:lstStyle/>
            <a:p>
              <a:endParaRPr lang="en-US" sz="1600">
                <a:latin typeface="Calibri" pitchFamily="34" charset="0"/>
              </a:endParaRPr>
            </a:p>
          </p:txBody>
        </p:sp>
        <p:sp>
          <p:nvSpPr>
            <p:cNvPr id="14451" name="Freeform 114"/>
            <p:cNvSpPr>
              <a:spLocks/>
            </p:cNvSpPr>
            <p:nvPr/>
          </p:nvSpPr>
          <p:spPr bwMode="auto">
            <a:xfrm>
              <a:off x="5534369" y="1586797"/>
              <a:ext cx="200159" cy="367174"/>
            </a:xfrm>
            <a:custGeom>
              <a:avLst/>
              <a:gdLst>
                <a:gd name="T0" fmla="*/ 2147483647 w 126"/>
                <a:gd name="T1" fmla="*/ 2147483647 h 232"/>
                <a:gd name="T2" fmla="*/ 2147483647 w 126"/>
                <a:gd name="T3" fmla="*/ 2147483647 h 232"/>
                <a:gd name="T4" fmla="*/ 2147483647 w 126"/>
                <a:gd name="T5" fmla="*/ 2147483647 h 232"/>
                <a:gd name="T6" fmla="*/ 2147483647 w 126"/>
                <a:gd name="T7" fmla="*/ 2147483647 h 232"/>
                <a:gd name="T8" fmla="*/ 2147483647 w 126"/>
                <a:gd name="T9" fmla="*/ 2147483647 h 232"/>
                <a:gd name="T10" fmla="*/ 2147483647 w 126"/>
                <a:gd name="T11" fmla="*/ 2147483647 h 232"/>
                <a:gd name="T12" fmla="*/ 2147483647 w 126"/>
                <a:gd name="T13" fmla="*/ 2147483647 h 232"/>
                <a:gd name="T14" fmla="*/ 2147483647 w 126"/>
                <a:gd name="T15" fmla="*/ 2147483647 h 232"/>
                <a:gd name="T16" fmla="*/ 2147483647 w 126"/>
                <a:gd name="T17" fmla="*/ 2147483647 h 232"/>
                <a:gd name="T18" fmla="*/ 2147483647 w 126"/>
                <a:gd name="T19" fmla="*/ 2147483647 h 232"/>
                <a:gd name="T20" fmla="*/ 2147483647 w 126"/>
                <a:gd name="T21" fmla="*/ 2147483647 h 232"/>
                <a:gd name="T22" fmla="*/ 2147483647 w 126"/>
                <a:gd name="T23" fmla="*/ 2147483647 h 232"/>
                <a:gd name="T24" fmla="*/ 2147483647 w 126"/>
                <a:gd name="T25" fmla="*/ 2147483647 h 232"/>
                <a:gd name="T26" fmla="*/ 2147483647 w 126"/>
                <a:gd name="T27" fmla="*/ 2147483647 h 232"/>
                <a:gd name="T28" fmla="*/ 2147483647 w 126"/>
                <a:gd name="T29" fmla="*/ 2147483647 h 232"/>
                <a:gd name="T30" fmla="*/ 2147483647 w 126"/>
                <a:gd name="T31" fmla="*/ 2147483647 h 232"/>
                <a:gd name="T32" fmla="*/ 2147483647 w 126"/>
                <a:gd name="T33" fmla="*/ 2147483647 h 232"/>
                <a:gd name="T34" fmla="*/ 2147483647 w 126"/>
                <a:gd name="T35" fmla="*/ 2147483647 h 232"/>
                <a:gd name="T36" fmla="*/ 2147483647 w 126"/>
                <a:gd name="T37" fmla="*/ 2147483647 h 232"/>
                <a:gd name="T38" fmla="*/ 2147483647 w 126"/>
                <a:gd name="T39" fmla="*/ 2147483647 h 232"/>
                <a:gd name="T40" fmla="*/ 2147483647 w 126"/>
                <a:gd name="T41" fmla="*/ 2147483647 h 232"/>
                <a:gd name="T42" fmla="*/ 2147483647 w 126"/>
                <a:gd name="T43" fmla="*/ 2147483647 h 232"/>
                <a:gd name="T44" fmla="*/ 2147483647 w 126"/>
                <a:gd name="T45" fmla="*/ 2147483647 h 232"/>
                <a:gd name="T46" fmla="*/ 2147483647 w 126"/>
                <a:gd name="T47" fmla="*/ 2147483647 h 232"/>
                <a:gd name="T48" fmla="*/ 2147483647 w 126"/>
                <a:gd name="T49" fmla="*/ 2147483647 h 2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6"/>
                <a:gd name="T76" fmla="*/ 0 h 232"/>
                <a:gd name="T77" fmla="*/ 126 w 126"/>
                <a:gd name="T78" fmla="*/ 232 h 2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6" h="232">
                  <a:moveTo>
                    <a:pt x="11" y="37"/>
                  </a:moveTo>
                  <a:cubicBezTo>
                    <a:pt x="8" y="48"/>
                    <a:pt x="0" y="68"/>
                    <a:pt x="17" y="71"/>
                  </a:cubicBezTo>
                  <a:cubicBezTo>
                    <a:pt x="23" y="74"/>
                    <a:pt x="27" y="80"/>
                    <a:pt x="33" y="82"/>
                  </a:cubicBezTo>
                  <a:cubicBezTo>
                    <a:pt x="38" y="84"/>
                    <a:pt x="48" y="85"/>
                    <a:pt x="48" y="85"/>
                  </a:cubicBezTo>
                  <a:cubicBezTo>
                    <a:pt x="51" y="92"/>
                    <a:pt x="50" y="99"/>
                    <a:pt x="53" y="106"/>
                  </a:cubicBezTo>
                  <a:cubicBezTo>
                    <a:pt x="55" y="121"/>
                    <a:pt x="68" y="124"/>
                    <a:pt x="81" y="127"/>
                  </a:cubicBezTo>
                  <a:cubicBezTo>
                    <a:pt x="76" y="134"/>
                    <a:pt x="74" y="127"/>
                    <a:pt x="68" y="133"/>
                  </a:cubicBezTo>
                  <a:cubicBezTo>
                    <a:pt x="50" y="151"/>
                    <a:pt x="45" y="154"/>
                    <a:pt x="18" y="155"/>
                  </a:cubicBezTo>
                  <a:cubicBezTo>
                    <a:pt x="15" y="160"/>
                    <a:pt x="11" y="164"/>
                    <a:pt x="8" y="169"/>
                  </a:cubicBezTo>
                  <a:cubicBezTo>
                    <a:pt x="6" y="179"/>
                    <a:pt x="4" y="184"/>
                    <a:pt x="12" y="190"/>
                  </a:cubicBezTo>
                  <a:cubicBezTo>
                    <a:pt x="16" y="198"/>
                    <a:pt x="12" y="207"/>
                    <a:pt x="23" y="209"/>
                  </a:cubicBezTo>
                  <a:cubicBezTo>
                    <a:pt x="27" y="211"/>
                    <a:pt x="32" y="212"/>
                    <a:pt x="36" y="214"/>
                  </a:cubicBezTo>
                  <a:cubicBezTo>
                    <a:pt x="40" y="219"/>
                    <a:pt x="43" y="228"/>
                    <a:pt x="50" y="229"/>
                  </a:cubicBezTo>
                  <a:cubicBezTo>
                    <a:pt x="57" y="230"/>
                    <a:pt x="71" y="232"/>
                    <a:pt x="71" y="232"/>
                  </a:cubicBezTo>
                  <a:cubicBezTo>
                    <a:pt x="77" y="222"/>
                    <a:pt x="75" y="216"/>
                    <a:pt x="83" y="208"/>
                  </a:cubicBezTo>
                  <a:cubicBezTo>
                    <a:pt x="86" y="194"/>
                    <a:pt x="93" y="175"/>
                    <a:pt x="105" y="166"/>
                  </a:cubicBezTo>
                  <a:cubicBezTo>
                    <a:pt x="112" y="148"/>
                    <a:pt x="111" y="146"/>
                    <a:pt x="89" y="145"/>
                  </a:cubicBezTo>
                  <a:cubicBezTo>
                    <a:pt x="73" y="118"/>
                    <a:pt x="92" y="102"/>
                    <a:pt x="116" y="100"/>
                  </a:cubicBezTo>
                  <a:cubicBezTo>
                    <a:pt x="121" y="97"/>
                    <a:pt x="123" y="93"/>
                    <a:pt x="126" y="88"/>
                  </a:cubicBezTo>
                  <a:cubicBezTo>
                    <a:pt x="123" y="74"/>
                    <a:pt x="112" y="68"/>
                    <a:pt x="105" y="56"/>
                  </a:cubicBezTo>
                  <a:cubicBezTo>
                    <a:pt x="112" y="16"/>
                    <a:pt x="97" y="15"/>
                    <a:pt x="63" y="13"/>
                  </a:cubicBezTo>
                  <a:cubicBezTo>
                    <a:pt x="60" y="0"/>
                    <a:pt x="50" y="6"/>
                    <a:pt x="38" y="7"/>
                  </a:cubicBezTo>
                  <a:cubicBezTo>
                    <a:pt x="32" y="10"/>
                    <a:pt x="30" y="13"/>
                    <a:pt x="23" y="14"/>
                  </a:cubicBezTo>
                  <a:cubicBezTo>
                    <a:pt x="20" y="19"/>
                    <a:pt x="18" y="23"/>
                    <a:pt x="14" y="28"/>
                  </a:cubicBezTo>
                  <a:cubicBezTo>
                    <a:pt x="11" y="42"/>
                    <a:pt x="11" y="45"/>
                    <a:pt x="11" y="37"/>
                  </a:cubicBezTo>
                  <a:close/>
                </a:path>
              </a:pathLst>
            </a:custGeom>
            <a:solidFill>
              <a:srgbClr val="00FF00"/>
            </a:solidFill>
            <a:ln w="12700">
              <a:solidFill>
                <a:schemeClr val="accent2"/>
              </a:solidFill>
              <a:round/>
              <a:headEnd type="none" w="sm" len="sm"/>
              <a:tailEnd type="none" w="sm" len="sm"/>
            </a:ln>
          </p:spPr>
          <p:txBody>
            <a:bodyPr wrap="none" anchor="ctr"/>
            <a:lstStyle/>
            <a:p>
              <a:endParaRPr lang="en-US" sz="1600">
                <a:latin typeface="Calibri" pitchFamily="34" charset="0"/>
              </a:endParaRPr>
            </a:p>
          </p:txBody>
        </p:sp>
        <p:sp>
          <p:nvSpPr>
            <p:cNvPr id="14452" name="Freeform 115"/>
            <p:cNvSpPr>
              <a:spLocks/>
            </p:cNvSpPr>
            <p:nvPr/>
          </p:nvSpPr>
          <p:spPr bwMode="auto">
            <a:xfrm>
              <a:off x="5650591" y="1879256"/>
              <a:ext cx="152810" cy="87523"/>
            </a:xfrm>
            <a:custGeom>
              <a:avLst/>
              <a:gdLst>
                <a:gd name="T0" fmla="*/ 0 w 95"/>
                <a:gd name="T1" fmla="*/ 2147483647 h 55"/>
                <a:gd name="T2" fmla="*/ 2147483647 w 95"/>
                <a:gd name="T3" fmla="*/ 2147483647 h 55"/>
                <a:gd name="T4" fmla="*/ 2147483647 w 95"/>
                <a:gd name="T5" fmla="*/ 2147483647 h 55"/>
                <a:gd name="T6" fmla="*/ 2147483647 w 95"/>
                <a:gd name="T7" fmla="*/ 2147483647 h 55"/>
                <a:gd name="T8" fmla="*/ 2147483647 w 95"/>
                <a:gd name="T9" fmla="*/ 2147483647 h 55"/>
                <a:gd name="T10" fmla="*/ 2147483647 w 95"/>
                <a:gd name="T11" fmla="*/ 0 h 55"/>
                <a:gd name="T12" fmla="*/ 2147483647 w 95"/>
                <a:gd name="T13" fmla="*/ 2147483647 h 55"/>
                <a:gd name="T14" fmla="*/ 2147483647 w 95"/>
                <a:gd name="T15" fmla="*/ 2147483647 h 55"/>
                <a:gd name="T16" fmla="*/ 0 w 95"/>
                <a:gd name="T17" fmla="*/ 2147483647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5"/>
                <a:gd name="T28" fmla="*/ 0 h 55"/>
                <a:gd name="T29" fmla="*/ 95 w 95"/>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5" h="55">
                  <a:moveTo>
                    <a:pt x="0" y="48"/>
                  </a:moveTo>
                  <a:cubicBezTo>
                    <a:pt x="26" y="50"/>
                    <a:pt x="55" y="55"/>
                    <a:pt x="81" y="50"/>
                  </a:cubicBezTo>
                  <a:cubicBezTo>
                    <a:pt x="83" y="40"/>
                    <a:pt x="82" y="28"/>
                    <a:pt x="93" y="26"/>
                  </a:cubicBezTo>
                  <a:cubicBezTo>
                    <a:pt x="95" y="16"/>
                    <a:pt x="95" y="25"/>
                    <a:pt x="88" y="18"/>
                  </a:cubicBezTo>
                  <a:cubicBezTo>
                    <a:pt x="78" y="8"/>
                    <a:pt x="82" y="6"/>
                    <a:pt x="64" y="5"/>
                  </a:cubicBezTo>
                  <a:cubicBezTo>
                    <a:pt x="56" y="3"/>
                    <a:pt x="48" y="3"/>
                    <a:pt x="40" y="0"/>
                  </a:cubicBezTo>
                  <a:cubicBezTo>
                    <a:pt x="8" y="3"/>
                    <a:pt x="24" y="1"/>
                    <a:pt x="12" y="18"/>
                  </a:cubicBezTo>
                  <a:cubicBezTo>
                    <a:pt x="10" y="27"/>
                    <a:pt x="7" y="34"/>
                    <a:pt x="1" y="42"/>
                  </a:cubicBezTo>
                  <a:cubicBezTo>
                    <a:pt x="0" y="47"/>
                    <a:pt x="0" y="45"/>
                    <a:pt x="0" y="48"/>
                  </a:cubicBezTo>
                  <a:close/>
                </a:path>
              </a:pathLst>
            </a:custGeom>
            <a:solidFill>
              <a:srgbClr val="00FF00"/>
            </a:solidFill>
            <a:ln w="12700">
              <a:solidFill>
                <a:schemeClr val="accent2"/>
              </a:solidFill>
              <a:round/>
              <a:headEnd type="none" w="sm" len="sm"/>
              <a:tailEnd type="none" w="sm" len="sm"/>
            </a:ln>
          </p:spPr>
          <p:txBody>
            <a:bodyPr wrap="none" anchor="ctr"/>
            <a:lstStyle/>
            <a:p>
              <a:endParaRPr lang="en-US" sz="1600">
                <a:latin typeface="Calibri" pitchFamily="34" charset="0"/>
              </a:endParaRPr>
            </a:p>
          </p:txBody>
        </p:sp>
        <p:sp>
          <p:nvSpPr>
            <p:cNvPr id="14453" name="Freeform 116"/>
            <p:cNvSpPr>
              <a:spLocks/>
            </p:cNvSpPr>
            <p:nvPr/>
          </p:nvSpPr>
          <p:spPr bwMode="auto">
            <a:xfrm>
              <a:off x="5805553" y="1798136"/>
              <a:ext cx="193703" cy="151565"/>
            </a:xfrm>
            <a:custGeom>
              <a:avLst/>
              <a:gdLst>
                <a:gd name="T0" fmla="*/ 2147483647 w 122"/>
                <a:gd name="T1" fmla="*/ 2147483647 h 95"/>
                <a:gd name="T2" fmla="*/ 2147483647 w 122"/>
                <a:gd name="T3" fmla="*/ 2147483647 h 95"/>
                <a:gd name="T4" fmla="*/ 0 w 122"/>
                <a:gd name="T5" fmla="*/ 2147483647 h 95"/>
                <a:gd name="T6" fmla="*/ 2147483647 w 122"/>
                <a:gd name="T7" fmla="*/ 2147483647 h 95"/>
                <a:gd name="T8" fmla="*/ 2147483647 w 122"/>
                <a:gd name="T9" fmla="*/ 2147483647 h 95"/>
                <a:gd name="T10" fmla="*/ 2147483647 w 122"/>
                <a:gd name="T11" fmla="*/ 2147483647 h 95"/>
                <a:gd name="T12" fmla="*/ 2147483647 w 122"/>
                <a:gd name="T13" fmla="*/ 2147483647 h 95"/>
                <a:gd name="T14" fmla="*/ 2147483647 w 122"/>
                <a:gd name="T15" fmla="*/ 2147483647 h 95"/>
                <a:gd name="T16" fmla="*/ 2147483647 w 122"/>
                <a:gd name="T17" fmla="*/ 2147483647 h 95"/>
                <a:gd name="T18" fmla="*/ 2147483647 w 122"/>
                <a:gd name="T19" fmla="*/ 2147483647 h 95"/>
                <a:gd name="T20" fmla="*/ 2147483647 w 122"/>
                <a:gd name="T21" fmla="*/ 0 h 95"/>
                <a:gd name="T22" fmla="*/ 2147483647 w 122"/>
                <a:gd name="T23" fmla="*/ 2147483647 h 95"/>
                <a:gd name="T24" fmla="*/ 2147483647 w 122"/>
                <a:gd name="T25" fmla="*/ 2147483647 h 95"/>
                <a:gd name="T26" fmla="*/ 2147483647 w 122"/>
                <a:gd name="T27" fmla="*/ 2147483647 h 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2"/>
                <a:gd name="T43" fmla="*/ 0 h 95"/>
                <a:gd name="T44" fmla="*/ 122 w 122"/>
                <a:gd name="T45" fmla="*/ 95 h 9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2" h="95">
                  <a:moveTo>
                    <a:pt x="20" y="8"/>
                  </a:moveTo>
                  <a:cubicBezTo>
                    <a:pt x="14" y="12"/>
                    <a:pt x="10" y="23"/>
                    <a:pt x="6" y="30"/>
                  </a:cubicBezTo>
                  <a:cubicBezTo>
                    <a:pt x="4" y="41"/>
                    <a:pt x="1" y="49"/>
                    <a:pt x="0" y="60"/>
                  </a:cubicBezTo>
                  <a:cubicBezTo>
                    <a:pt x="2" y="70"/>
                    <a:pt x="2" y="70"/>
                    <a:pt x="11" y="74"/>
                  </a:cubicBezTo>
                  <a:cubicBezTo>
                    <a:pt x="13" y="85"/>
                    <a:pt x="16" y="85"/>
                    <a:pt x="26" y="87"/>
                  </a:cubicBezTo>
                  <a:cubicBezTo>
                    <a:pt x="27" y="89"/>
                    <a:pt x="27" y="92"/>
                    <a:pt x="29" y="92"/>
                  </a:cubicBezTo>
                  <a:cubicBezTo>
                    <a:pt x="50" y="95"/>
                    <a:pt x="62" y="85"/>
                    <a:pt x="71" y="68"/>
                  </a:cubicBezTo>
                  <a:cubicBezTo>
                    <a:pt x="72" y="43"/>
                    <a:pt x="70" y="39"/>
                    <a:pt x="86" y="23"/>
                  </a:cubicBezTo>
                  <a:cubicBezTo>
                    <a:pt x="101" y="26"/>
                    <a:pt x="89" y="30"/>
                    <a:pt x="111" y="27"/>
                  </a:cubicBezTo>
                  <a:cubicBezTo>
                    <a:pt x="113" y="26"/>
                    <a:pt x="116" y="25"/>
                    <a:pt x="117" y="23"/>
                  </a:cubicBezTo>
                  <a:cubicBezTo>
                    <a:pt x="122" y="12"/>
                    <a:pt x="102" y="3"/>
                    <a:pt x="95" y="0"/>
                  </a:cubicBezTo>
                  <a:cubicBezTo>
                    <a:pt x="81" y="3"/>
                    <a:pt x="74" y="6"/>
                    <a:pt x="63" y="15"/>
                  </a:cubicBezTo>
                  <a:cubicBezTo>
                    <a:pt x="49" y="14"/>
                    <a:pt x="48" y="6"/>
                    <a:pt x="33" y="5"/>
                  </a:cubicBezTo>
                  <a:cubicBezTo>
                    <a:pt x="25" y="1"/>
                    <a:pt x="23" y="18"/>
                    <a:pt x="20" y="8"/>
                  </a:cubicBezTo>
                  <a:close/>
                </a:path>
              </a:pathLst>
            </a:custGeom>
            <a:solidFill>
              <a:srgbClr val="00FF00"/>
            </a:solidFill>
            <a:ln w="12700">
              <a:solidFill>
                <a:schemeClr val="accent2"/>
              </a:solidFill>
              <a:round/>
              <a:headEnd type="none" w="sm" len="sm"/>
              <a:tailEnd type="none" w="sm" len="sm"/>
            </a:ln>
          </p:spPr>
          <p:txBody>
            <a:bodyPr wrap="none" anchor="ctr"/>
            <a:lstStyle/>
            <a:p>
              <a:endParaRPr lang="en-US" sz="1600">
                <a:latin typeface="Calibri" pitchFamily="34" charset="0"/>
              </a:endParaRPr>
            </a:p>
          </p:txBody>
        </p:sp>
        <p:sp>
          <p:nvSpPr>
            <p:cNvPr id="14454" name="Freeform 117"/>
            <p:cNvSpPr>
              <a:spLocks/>
            </p:cNvSpPr>
            <p:nvPr/>
          </p:nvSpPr>
          <p:spPr bwMode="auto">
            <a:xfrm>
              <a:off x="5756051" y="1556911"/>
              <a:ext cx="297011" cy="198531"/>
            </a:xfrm>
            <a:custGeom>
              <a:avLst/>
              <a:gdLst>
                <a:gd name="T0" fmla="*/ 2147483647 w 187"/>
                <a:gd name="T1" fmla="*/ 2147483647 h 124"/>
                <a:gd name="T2" fmla="*/ 2147483647 w 187"/>
                <a:gd name="T3" fmla="*/ 2147483647 h 124"/>
                <a:gd name="T4" fmla="*/ 2147483647 w 187"/>
                <a:gd name="T5" fmla="*/ 2147483647 h 124"/>
                <a:gd name="T6" fmla="*/ 2147483647 w 187"/>
                <a:gd name="T7" fmla="*/ 2147483647 h 124"/>
                <a:gd name="T8" fmla="*/ 2147483647 w 187"/>
                <a:gd name="T9" fmla="*/ 2147483647 h 124"/>
                <a:gd name="T10" fmla="*/ 2147483647 w 187"/>
                <a:gd name="T11" fmla="*/ 2147483647 h 124"/>
                <a:gd name="T12" fmla="*/ 2147483647 w 187"/>
                <a:gd name="T13" fmla="*/ 2147483647 h 124"/>
                <a:gd name="T14" fmla="*/ 2147483647 w 187"/>
                <a:gd name="T15" fmla="*/ 2147483647 h 124"/>
                <a:gd name="T16" fmla="*/ 2147483647 w 187"/>
                <a:gd name="T17" fmla="*/ 2147483647 h 124"/>
                <a:gd name="T18" fmla="*/ 2147483647 w 187"/>
                <a:gd name="T19" fmla="*/ 2147483647 h 124"/>
                <a:gd name="T20" fmla="*/ 2147483647 w 187"/>
                <a:gd name="T21" fmla="*/ 2147483647 h 124"/>
                <a:gd name="T22" fmla="*/ 2147483647 w 187"/>
                <a:gd name="T23" fmla="*/ 2147483647 h 124"/>
                <a:gd name="T24" fmla="*/ 2147483647 w 187"/>
                <a:gd name="T25" fmla="*/ 2147483647 h 124"/>
                <a:gd name="T26" fmla="*/ 2147483647 w 187"/>
                <a:gd name="T27" fmla="*/ 0 h 124"/>
                <a:gd name="T28" fmla="*/ 2147483647 w 187"/>
                <a:gd name="T29" fmla="*/ 2147483647 h 124"/>
                <a:gd name="T30" fmla="*/ 2147483647 w 187"/>
                <a:gd name="T31" fmla="*/ 2147483647 h 124"/>
                <a:gd name="T32" fmla="*/ 2147483647 w 187"/>
                <a:gd name="T33" fmla="*/ 2147483647 h 124"/>
                <a:gd name="T34" fmla="*/ 2147483647 w 187"/>
                <a:gd name="T35" fmla="*/ 2147483647 h 1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7"/>
                <a:gd name="T55" fmla="*/ 0 h 124"/>
                <a:gd name="T56" fmla="*/ 187 w 187"/>
                <a:gd name="T57" fmla="*/ 124 h 1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7" h="124">
                  <a:moveTo>
                    <a:pt x="8" y="58"/>
                  </a:moveTo>
                  <a:cubicBezTo>
                    <a:pt x="19" y="65"/>
                    <a:pt x="31" y="74"/>
                    <a:pt x="44" y="76"/>
                  </a:cubicBezTo>
                  <a:cubicBezTo>
                    <a:pt x="52" y="79"/>
                    <a:pt x="59" y="80"/>
                    <a:pt x="67" y="84"/>
                  </a:cubicBezTo>
                  <a:cubicBezTo>
                    <a:pt x="80" y="101"/>
                    <a:pt x="70" y="96"/>
                    <a:pt x="104" y="97"/>
                  </a:cubicBezTo>
                  <a:cubicBezTo>
                    <a:pt x="111" y="100"/>
                    <a:pt x="117" y="103"/>
                    <a:pt x="124" y="105"/>
                  </a:cubicBezTo>
                  <a:cubicBezTo>
                    <a:pt x="131" y="110"/>
                    <a:pt x="130" y="116"/>
                    <a:pt x="139" y="118"/>
                  </a:cubicBezTo>
                  <a:cubicBezTo>
                    <a:pt x="144" y="121"/>
                    <a:pt x="148" y="123"/>
                    <a:pt x="154" y="124"/>
                  </a:cubicBezTo>
                  <a:cubicBezTo>
                    <a:pt x="170" y="123"/>
                    <a:pt x="170" y="121"/>
                    <a:pt x="181" y="114"/>
                  </a:cubicBezTo>
                  <a:cubicBezTo>
                    <a:pt x="182" y="108"/>
                    <a:pt x="183" y="104"/>
                    <a:pt x="187" y="99"/>
                  </a:cubicBezTo>
                  <a:cubicBezTo>
                    <a:pt x="186" y="88"/>
                    <a:pt x="187" y="80"/>
                    <a:pt x="176" y="78"/>
                  </a:cubicBezTo>
                  <a:cubicBezTo>
                    <a:pt x="170" y="75"/>
                    <a:pt x="164" y="71"/>
                    <a:pt x="158" y="67"/>
                  </a:cubicBezTo>
                  <a:cubicBezTo>
                    <a:pt x="155" y="63"/>
                    <a:pt x="155" y="58"/>
                    <a:pt x="151" y="54"/>
                  </a:cubicBezTo>
                  <a:cubicBezTo>
                    <a:pt x="143" y="45"/>
                    <a:pt x="134" y="37"/>
                    <a:pt x="125" y="28"/>
                  </a:cubicBezTo>
                  <a:cubicBezTo>
                    <a:pt x="120" y="17"/>
                    <a:pt x="119" y="2"/>
                    <a:pt x="107" y="0"/>
                  </a:cubicBezTo>
                  <a:cubicBezTo>
                    <a:pt x="87" y="1"/>
                    <a:pt x="85" y="14"/>
                    <a:pt x="64" y="16"/>
                  </a:cubicBezTo>
                  <a:cubicBezTo>
                    <a:pt x="57" y="20"/>
                    <a:pt x="55" y="26"/>
                    <a:pt x="49" y="31"/>
                  </a:cubicBezTo>
                  <a:cubicBezTo>
                    <a:pt x="40" y="38"/>
                    <a:pt x="26" y="38"/>
                    <a:pt x="16" y="40"/>
                  </a:cubicBezTo>
                  <a:cubicBezTo>
                    <a:pt x="15" y="41"/>
                    <a:pt x="0" y="58"/>
                    <a:pt x="8" y="58"/>
                  </a:cubicBezTo>
                  <a:close/>
                </a:path>
              </a:pathLst>
            </a:custGeom>
            <a:noFill/>
            <a:ln w="12700">
              <a:solidFill>
                <a:srgbClr val="0000FF"/>
              </a:solidFill>
              <a:round/>
              <a:headEnd type="none" w="sm" len="sm"/>
              <a:tailEnd type="none" w="sm" len="sm"/>
            </a:ln>
          </p:spPr>
          <p:txBody>
            <a:bodyPr/>
            <a:lstStyle/>
            <a:p>
              <a:endParaRPr lang="en-US" sz="1600">
                <a:latin typeface="Calibri" pitchFamily="34" charset="0"/>
              </a:endParaRPr>
            </a:p>
          </p:txBody>
        </p:sp>
        <p:sp>
          <p:nvSpPr>
            <p:cNvPr id="14455" name="Rectangle 118"/>
            <p:cNvSpPr>
              <a:spLocks noChangeArrowheads="1"/>
            </p:cNvSpPr>
            <p:nvPr/>
          </p:nvSpPr>
          <p:spPr bwMode="auto">
            <a:xfrm>
              <a:off x="6885986" y="1595336"/>
              <a:ext cx="230291" cy="151567"/>
            </a:xfrm>
            <a:prstGeom prst="rect">
              <a:avLst/>
            </a:prstGeom>
            <a:solidFill>
              <a:srgbClr val="FFC000"/>
            </a:solidFill>
            <a:ln w="12700">
              <a:solidFill>
                <a:srgbClr val="FFC000"/>
              </a:solidFill>
              <a:miter lim="800000"/>
              <a:headEnd/>
              <a:tailEnd/>
            </a:ln>
          </p:spPr>
          <p:txBody>
            <a:bodyPr wrap="none" anchor="ctr"/>
            <a:lstStyle/>
            <a:p>
              <a:endParaRPr lang="en-US" sz="1600">
                <a:solidFill>
                  <a:srgbClr val="F5800B"/>
                </a:solidFill>
                <a:latin typeface="Calibri" pitchFamily="34" charset="0"/>
              </a:endParaRPr>
            </a:p>
          </p:txBody>
        </p:sp>
        <p:sp>
          <p:nvSpPr>
            <p:cNvPr id="14456" name="Rectangle 120"/>
            <p:cNvSpPr>
              <a:spLocks noChangeArrowheads="1"/>
            </p:cNvSpPr>
            <p:nvPr/>
          </p:nvSpPr>
          <p:spPr bwMode="auto">
            <a:xfrm>
              <a:off x="6885986" y="1828022"/>
              <a:ext cx="230291" cy="153701"/>
            </a:xfrm>
            <a:prstGeom prst="rect">
              <a:avLst/>
            </a:prstGeom>
            <a:solidFill>
              <a:srgbClr val="FFFF66"/>
            </a:solidFill>
            <a:ln w="12700">
              <a:solidFill>
                <a:srgbClr val="FFFF00"/>
              </a:solidFill>
              <a:miter lim="800000"/>
              <a:headEnd/>
              <a:tailEnd/>
            </a:ln>
          </p:spPr>
          <p:txBody>
            <a:bodyPr wrap="none" anchor="ctr"/>
            <a:lstStyle/>
            <a:p>
              <a:endParaRPr lang="en-US" sz="1600">
                <a:latin typeface="Calibri" pitchFamily="34" charset="0"/>
              </a:endParaRPr>
            </a:p>
          </p:txBody>
        </p:sp>
        <p:sp>
          <p:nvSpPr>
            <p:cNvPr id="14457" name="Rectangle 121"/>
            <p:cNvSpPr>
              <a:spLocks noChangeArrowheads="1"/>
            </p:cNvSpPr>
            <p:nvPr/>
          </p:nvSpPr>
          <p:spPr bwMode="auto">
            <a:xfrm>
              <a:off x="6885986" y="2064977"/>
              <a:ext cx="230291" cy="153701"/>
            </a:xfrm>
            <a:prstGeom prst="rect">
              <a:avLst/>
            </a:prstGeom>
            <a:solidFill>
              <a:srgbClr val="00FF00"/>
            </a:solidFill>
            <a:ln w="12700">
              <a:solidFill>
                <a:srgbClr val="66FF33"/>
              </a:solidFill>
              <a:miter lim="800000"/>
              <a:headEnd/>
              <a:tailEnd/>
            </a:ln>
          </p:spPr>
          <p:txBody>
            <a:bodyPr wrap="none" anchor="ctr"/>
            <a:lstStyle/>
            <a:p>
              <a:endParaRPr lang="en-US" sz="1600">
                <a:latin typeface="Calibri" pitchFamily="34" charset="0"/>
              </a:endParaRPr>
            </a:p>
          </p:txBody>
        </p:sp>
        <p:sp>
          <p:nvSpPr>
            <p:cNvPr id="14458" name="Text Box 122"/>
            <p:cNvSpPr txBox="1">
              <a:spLocks noChangeArrowheads="1"/>
            </p:cNvSpPr>
            <p:nvPr/>
          </p:nvSpPr>
          <p:spPr bwMode="auto">
            <a:xfrm>
              <a:off x="7099059" y="1226028"/>
              <a:ext cx="951297" cy="352230"/>
            </a:xfrm>
            <a:prstGeom prst="rect">
              <a:avLst/>
            </a:prstGeom>
            <a:noFill/>
            <a:ln w="9525">
              <a:noFill/>
              <a:miter lim="800000"/>
              <a:headEnd/>
              <a:tailEnd/>
            </a:ln>
          </p:spPr>
          <p:txBody>
            <a:bodyPr>
              <a:spAutoFit/>
            </a:bodyPr>
            <a:lstStyle/>
            <a:p>
              <a:pPr>
                <a:spcBef>
                  <a:spcPct val="50000"/>
                </a:spcBef>
              </a:pPr>
              <a:r>
                <a:rPr lang="it-IT" sz="1100">
                  <a:solidFill>
                    <a:srgbClr val="FF0000"/>
                  </a:solidFill>
                  <a:latin typeface="Calibri" pitchFamily="34" charset="0"/>
                  <a:cs typeface="Times New Roman" pitchFamily="18" charset="0"/>
                  <a:sym typeface="Symbol" pitchFamily="18" charset="2"/>
                </a:rPr>
                <a:t></a:t>
              </a:r>
              <a:r>
                <a:rPr lang="it-IT" sz="1100">
                  <a:solidFill>
                    <a:srgbClr val="FF0000"/>
                  </a:solidFill>
                  <a:latin typeface="Calibri" pitchFamily="34" charset="0"/>
                  <a:sym typeface="Symbol" pitchFamily="18" charset="2"/>
                </a:rPr>
                <a:t>11</a:t>
              </a:r>
              <a:endParaRPr lang="it-IT" sz="1100">
                <a:solidFill>
                  <a:srgbClr val="FF0000"/>
                </a:solidFill>
                <a:latin typeface="Calibri" pitchFamily="34" charset="0"/>
              </a:endParaRPr>
            </a:p>
          </p:txBody>
        </p:sp>
        <p:sp>
          <p:nvSpPr>
            <p:cNvPr id="14459" name="Text Box 124"/>
            <p:cNvSpPr txBox="1">
              <a:spLocks noChangeArrowheads="1"/>
            </p:cNvSpPr>
            <p:nvPr/>
          </p:nvSpPr>
          <p:spPr bwMode="auto">
            <a:xfrm>
              <a:off x="7083994" y="1704208"/>
              <a:ext cx="1549625" cy="352230"/>
            </a:xfrm>
            <a:prstGeom prst="rect">
              <a:avLst/>
            </a:prstGeom>
            <a:noFill/>
            <a:ln w="9525">
              <a:noFill/>
              <a:miter lim="800000"/>
              <a:headEnd/>
              <a:tailEnd/>
            </a:ln>
          </p:spPr>
          <p:txBody>
            <a:bodyPr>
              <a:spAutoFit/>
            </a:bodyPr>
            <a:lstStyle/>
            <a:p>
              <a:pPr>
                <a:spcBef>
                  <a:spcPct val="50000"/>
                </a:spcBef>
              </a:pPr>
              <a:r>
                <a:rPr lang="it-IT" sz="1100">
                  <a:solidFill>
                    <a:srgbClr val="FFFF00"/>
                  </a:solidFill>
                  <a:latin typeface="Calibri" pitchFamily="34" charset="0"/>
                </a:rPr>
                <a:t>&gt;4.6-</a:t>
              </a:r>
              <a:r>
                <a:rPr lang="it-IT" sz="1100">
                  <a:solidFill>
                    <a:srgbClr val="FFFF00"/>
                  </a:solidFill>
                  <a:latin typeface="Calibri" pitchFamily="34" charset="0"/>
                  <a:cs typeface="Times New Roman" pitchFamily="18" charset="0"/>
                  <a:sym typeface="Symbol" pitchFamily="18" charset="2"/>
                </a:rPr>
                <a:t>  8.0</a:t>
              </a:r>
              <a:endParaRPr lang="it-IT" sz="1100">
                <a:solidFill>
                  <a:srgbClr val="FFFF00"/>
                </a:solidFill>
                <a:latin typeface="Calibri" pitchFamily="34" charset="0"/>
              </a:endParaRPr>
            </a:p>
          </p:txBody>
        </p:sp>
        <p:sp>
          <p:nvSpPr>
            <p:cNvPr id="14460" name="Text Box 125"/>
            <p:cNvSpPr txBox="1">
              <a:spLocks noChangeArrowheads="1"/>
            </p:cNvSpPr>
            <p:nvPr/>
          </p:nvSpPr>
          <p:spPr bwMode="auto">
            <a:xfrm>
              <a:off x="7120581" y="1945432"/>
              <a:ext cx="1140696" cy="352231"/>
            </a:xfrm>
            <a:prstGeom prst="rect">
              <a:avLst/>
            </a:prstGeom>
            <a:noFill/>
            <a:ln w="9525">
              <a:noFill/>
              <a:miter lim="800000"/>
              <a:headEnd/>
              <a:tailEnd/>
            </a:ln>
          </p:spPr>
          <p:txBody>
            <a:bodyPr>
              <a:spAutoFit/>
            </a:bodyPr>
            <a:lstStyle/>
            <a:p>
              <a:pPr>
                <a:spcBef>
                  <a:spcPct val="50000"/>
                </a:spcBef>
              </a:pPr>
              <a:r>
                <a:rPr lang="it-IT" sz="1100">
                  <a:solidFill>
                    <a:srgbClr val="66FF33"/>
                  </a:solidFill>
                  <a:latin typeface="Calibri" pitchFamily="34" charset="0"/>
                  <a:cs typeface="Times New Roman" pitchFamily="18" charset="0"/>
                  <a:sym typeface="Symbol" pitchFamily="18" charset="2"/>
                </a:rPr>
                <a:t>4.6</a:t>
              </a:r>
              <a:endParaRPr lang="it-IT" sz="1100">
                <a:solidFill>
                  <a:srgbClr val="66FF33"/>
                </a:solidFill>
                <a:latin typeface="Calibri" pitchFamily="34" charset="0"/>
              </a:endParaRPr>
            </a:p>
          </p:txBody>
        </p:sp>
        <p:sp>
          <p:nvSpPr>
            <p:cNvPr id="14461" name="Text Box 126"/>
            <p:cNvSpPr txBox="1">
              <a:spLocks noChangeArrowheads="1"/>
            </p:cNvSpPr>
            <p:nvPr/>
          </p:nvSpPr>
          <p:spPr bwMode="auto">
            <a:xfrm>
              <a:off x="3209932" y="1080866"/>
              <a:ext cx="1325790" cy="371443"/>
            </a:xfrm>
            <a:prstGeom prst="rect">
              <a:avLst/>
            </a:prstGeom>
            <a:noFill/>
            <a:ln w="9525">
              <a:noFill/>
              <a:miter lim="800000"/>
              <a:headEnd/>
              <a:tailEnd/>
            </a:ln>
          </p:spPr>
          <p:txBody>
            <a:bodyPr>
              <a:spAutoFit/>
            </a:bodyPr>
            <a:lstStyle/>
            <a:p>
              <a:pPr>
                <a:spcBef>
                  <a:spcPct val="50000"/>
                </a:spcBef>
              </a:pPr>
              <a:r>
                <a:rPr lang="it-IT" sz="1200" b="1">
                  <a:solidFill>
                    <a:srgbClr val="FFFF00"/>
                  </a:solidFill>
                  <a:latin typeface="Calibri" pitchFamily="34" charset="0"/>
                </a:rPr>
                <a:t>Men</a:t>
              </a:r>
            </a:p>
          </p:txBody>
        </p:sp>
        <p:sp>
          <p:nvSpPr>
            <p:cNvPr id="14462" name="Oval 108"/>
            <p:cNvSpPr>
              <a:spLocks noChangeArrowheads="1"/>
            </p:cNvSpPr>
            <p:nvPr/>
          </p:nvSpPr>
          <p:spPr bwMode="auto">
            <a:xfrm>
              <a:off x="4606746" y="1842965"/>
              <a:ext cx="73177" cy="72581"/>
            </a:xfrm>
            <a:prstGeom prst="ellipse">
              <a:avLst/>
            </a:prstGeom>
            <a:solidFill>
              <a:srgbClr val="FFFF00"/>
            </a:solidFill>
            <a:ln w="12700">
              <a:solidFill>
                <a:schemeClr val="accent2"/>
              </a:solidFill>
              <a:round/>
              <a:headEnd type="none" w="sm" len="sm"/>
              <a:tailEnd type="none" w="sm" len="sm"/>
            </a:ln>
          </p:spPr>
          <p:txBody>
            <a:bodyPr wrap="none" anchor="ctr"/>
            <a:lstStyle/>
            <a:p>
              <a:endParaRPr lang="en-US" sz="1600">
                <a:latin typeface="Calibri" pitchFamily="34" charset="0"/>
              </a:endParaRPr>
            </a:p>
          </p:txBody>
        </p:sp>
        <p:sp>
          <p:nvSpPr>
            <p:cNvPr id="14463" name="Rectangle 118"/>
            <p:cNvSpPr>
              <a:spLocks noChangeArrowheads="1"/>
            </p:cNvSpPr>
            <p:nvPr/>
          </p:nvSpPr>
          <p:spPr bwMode="auto">
            <a:xfrm>
              <a:off x="6894595" y="1356246"/>
              <a:ext cx="228139" cy="153701"/>
            </a:xfrm>
            <a:prstGeom prst="rect">
              <a:avLst/>
            </a:prstGeom>
            <a:solidFill>
              <a:srgbClr val="FF0000"/>
            </a:solidFill>
            <a:ln w="12700">
              <a:solidFill>
                <a:srgbClr val="FF0000"/>
              </a:solidFill>
              <a:miter lim="800000"/>
              <a:headEnd/>
              <a:tailEnd/>
            </a:ln>
          </p:spPr>
          <p:txBody>
            <a:bodyPr wrap="none" anchor="ctr"/>
            <a:lstStyle/>
            <a:p>
              <a:endParaRPr lang="en-US" sz="1600">
                <a:latin typeface="Calibri" pitchFamily="34" charset="0"/>
              </a:endParaRPr>
            </a:p>
          </p:txBody>
        </p:sp>
        <p:sp>
          <p:nvSpPr>
            <p:cNvPr id="14464" name="Text Box 124"/>
            <p:cNvSpPr txBox="1">
              <a:spLocks noChangeArrowheads="1"/>
            </p:cNvSpPr>
            <p:nvPr/>
          </p:nvSpPr>
          <p:spPr bwMode="auto">
            <a:xfrm>
              <a:off x="7088298" y="1490735"/>
              <a:ext cx="1231091" cy="352230"/>
            </a:xfrm>
            <a:prstGeom prst="rect">
              <a:avLst/>
            </a:prstGeom>
            <a:noFill/>
            <a:ln w="9525">
              <a:noFill/>
              <a:miter lim="800000"/>
              <a:headEnd/>
              <a:tailEnd/>
            </a:ln>
          </p:spPr>
          <p:txBody>
            <a:bodyPr>
              <a:spAutoFit/>
            </a:bodyPr>
            <a:lstStyle/>
            <a:p>
              <a:pPr>
                <a:spcBef>
                  <a:spcPct val="50000"/>
                </a:spcBef>
              </a:pPr>
              <a:r>
                <a:rPr lang="it-IT" sz="1100">
                  <a:solidFill>
                    <a:srgbClr val="F5800B"/>
                  </a:solidFill>
                  <a:latin typeface="Calibri" pitchFamily="34" charset="0"/>
                </a:rPr>
                <a:t>&gt;8-</a:t>
              </a:r>
              <a:r>
                <a:rPr lang="it-IT" sz="1100">
                  <a:solidFill>
                    <a:srgbClr val="F5800B"/>
                  </a:solidFill>
                  <a:latin typeface="Calibri" pitchFamily="34" charset="0"/>
                  <a:cs typeface="Times New Roman" pitchFamily="18" charset="0"/>
                  <a:sym typeface="Symbol" pitchFamily="18" charset="2"/>
                </a:rPr>
                <a:t> 11</a:t>
              </a:r>
              <a:endParaRPr lang="it-IT" sz="1100">
                <a:solidFill>
                  <a:srgbClr val="F5800B"/>
                </a:solidFill>
                <a:latin typeface="Calibri" pitchFamily="34" charset="0"/>
              </a:endParaRPr>
            </a:p>
          </p:txBody>
        </p:sp>
      </p:grpSp>
      <p:sp>
        <p:nvSpPr>
          <p:cNvPr id="6152" name="CasellaDiTesto 255"/>
          <p:cNvSpPr txBox="1">
            <a:spLocks noChangeArrowheads="1"/>
          </p:cNvSpPr>
          <p:nvPr/>
        </p:nvSpPr>
        <p:spPr bwMode="auto">
          <a:xfrm>
            <a:off x="5643563" y="6000750"/>
            <a:ext cx="2905125" cy="369888"/>
          </a:xfrm>
          <a:prstGeom prst="rect">
            <a:avLst/>
          </a:prstGeom>
          <a:noFill/>
          <a:ln w="9525">
            <a:noFill/>
            <a:miter lim="800000"/>
            <a:headEnd/>
            <a:tailEnd/>
          </a:ln>
        </p:spPr>
        <p:txBody>
          <a:bodyPr wrap="none">
            <a:spAutoFit/>
          </a:bodyPr>
          <a:lstStyle/>
          <a:p>
            <a:pPr fontAlgn="auto">
              <a:spcBef>
                <a:spcPts val="0"/>
              </a:spcBef>
              <a:spcAft>
                <a:spcPts val="0"/>
              </a:spcAft>
              <a:defRPr/>
            </a:pPr>
            <a:r>
              <a:rPr lang="it-IT" dirty="0">
                <a:solidFill>
                  <a:schemeClr val="accent6">
                    <a:lumMod val="20000"/>
                    <a:lumOff val="80000"/>
                  </a:schemeClr>
                </a:solidFill>
                <a:latin typeface="Calibri" pitchFamily="34" charset="0"/>
              </a:rPr>
              <a:t>Cortesia dr. Luigino Dal Maso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3">
                <a:shade val="45000"/>
                <a:satMod val="135000"/>
              </a:schemeClr>
              <a:prstClr val="white"/>
            </a:duotone>
          </a:blip>
          <a:srcRect/>
          <a:stretch>
            <a:fillRect l="-87000" t="-53000" b="-8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785813" y="274638"/>
            <a:ext cx="8286750" cy="1143000"/>
          </a:xfrm>
          <a:solidFill>
            <a:schemeClr val="bg1">
              <a:alpha val="69000"/>
            </a:schemeClr>
          </a:solidFill>
        </p:spPr>
        <p:txBody>
          <a:bodyPr>
            <a:noAutofit/>
          </a:bodyPr>
          <a:lstStyle/>
          <a:p>
            <a:pPr eaLnBrk="1" fontAlgn="auto" hangingPunct="1">
              <a:spcAft>
                <a:spcPts val="0"/>
              </a:spcAft>
              <a:defRPr/>
            </a:pPr>
            <a:r>
              <a:rPr lang="en-GB" sz="3600" b="1" dirty="0" err="1" smtClean="0">
                <a:solidFill>
                  <a:schemeClr val="tx2">
                    <a:satMod val="130000"/>
                  </a:schemeClr>
                </a:solidFill>
                <a:latin typeface="Geometr231 Lt BT" pitchFamily="34" charset="0"/>
              </a:rPr>
              <a:t>Tassi</a:t>
            </a:r>
            <a:r>
              <a:rPr lang="en-GB" sz="3600" b="1" dirty="0" smtClean="0">
                <a:solidFill>
                  <a:schemeClr val="tx2">
                    <a:satMod val="130000"/>
                  </a:schemeClr>
                </a:solidFill>
                <a:latin typeface="Geometr231 Lt BT" pitchFamily="34" charset="0"/>
              </a:rPr>
              <a:t> </a:t>
            </a:r>
            <a:r>
              <a:rPr lang="en-GB" sz="3600" b="1" dirty="0" err="1" smtClean="0">
                <a:solidFill>
                  <a:schemeClr val="tx2">
                    <a:satMod val="130000"/>
                  </a:schemeClr>
                </a:solidFill>
                <a:latin typeface="Geometr231 Lt BT" pitchFamily="34" charset="0"/>
              </a:rPr>
              <a:t>di</a:t>
            </a:r>
            <a:r>
              <a:rPr lang="en-GB" sz="3600" b="1" dirty="0" smtClean="0">
                <a:solidFill>
                  <a:schemeClr val="tx2">
                    <a:satMod val="130000"/>
                  </a:schemeClr>
                </a:solidFill>
                <a:latin typeface="Geometr231 Lt BT" pitchFamily="34" charset="0"/>
              </a:rPr>
              <a:t> </a:t>
            </a:r>
            <a:r>
              <a:rPr lang="en-GB" sz="3600" b="1" dirty="0" err="1" smtClean="0">
                <a:solidFill>
                  <a:schemeClr val="tx2">
                    <a:satMod val="130000"/>
                  </a:schemeClr>
                </a:solidFill>
                <a:latin typeface="Geometr231 Lt BT" pitchFamily="34" charset="0"/>
              </a:rPr>
              <a:t>incidenza</a:t>
            </a:r>
            <a:r>
              <a:rPr lang="en-GB" sz="3600" b="1" dirty="0" smtClean="0">
                <a:solidFill>
                  <a:schemeClr val="tx2">
                    <a:satMod val="130000"/>
                  </a:schemeClr>
                </a:solidFill>
                <a:latin typeface="Geometr231 Lt BT" pitchFamily="34" charset="0"/>
              </a:rPr>
              <a:t> e </a:t>
            </a:r>
            <a:r>
              <a:rPr lang="en-GB" sz="3600" b="1" dirty="0" err="1" smtClean="0">
                <a:solidFill>
                  <a:schemeClr val="tx2">
                    <a:satMod val="130000"/>
                  </a:schemeClr>
                </a:solidFill>
                <a:latin typeface="Geometr231 Lt BT" pitchFamily="34" charset="0"/>
              </a:rPr>
              <a:t>rapporto</a:t>
            </a:r>
            <a:r>
              <a:rPr lang="en-GB" sz="3600" b="1" dirty="0" smtClean="0">
                <a:solidFill>
                  <a:schemeClr val="tx2">
                    <a:satMod val="130000"/>
                  </a:schemeClr>
                </a:solidFill>
                <a:latin typeface="Geometr231 Lt BT" pitchFamily="34" charset="0"/>
              </a:rPr>
              <a:t> </a:t>
            </a:r>
            <a:r>
              <a:rPr lang="en-GB" sz="3600" b="1" dirty="0" err="1" smtClean="0">
                <a:solidFill>
                  <a:schemeClr val="tx2">
                    <a:satMod val="130000"/>
                  </a:schemeClr>
                </a:solidFill>
                <a:latin typeface="Geometr231 Lt BT" pitchFamily="34" charset="0"/>
              </a:rPr>
              <a:t>femmine</a:t>
            </a:r>
            <a:r>
              <a:rPr lang="en-GB" sz="3600" b="1" dirty="0" smtClean="0">
                <a:solidFill>
                  <a:schemeClr val="tx2">
                    <a:satMod val="130000"/>
                  </a:schemeClr>
                </a:solidFill>
                <a:latin typeface="Geometr231 Lt BT" pitchFamily="34" charset="0"/>
              </a:rPr>
              <a:t> /</a:t>
            </a:r>
            <a:r>
              <a:rPr lang="en-GB" sz="3600" b="1" dirty="0" err="1" smtClean="0">
                <a:solidFill>
                  <a:schemeClr val="tx2">
                    <a:satMod val="130000"/>
                  </a:schemeClr>
                </a:solidFill>
                <a:latin typeface="Geometr231 Lt BT" pitchFamily="34" charset="0"/>
              </a:rPr>
              <a:t>maschi</a:t>
            </a:r>
            <a:r>
              <a:rPr lang="en-GB" sz="3600" b="1" dirty="0" smtClean="0">
                <a:solidFill>
                  <a:schemeClr val="tx2">
                    <a:satMod val="130000"/>
                  </a:schemeClr>
                </a:solidFill>
                <a:latin typeface="Geometr231 Lt BT" pitchFamily="34" charset="0"/>
              </a:rPr>
              <a:t> (F/M) per </a:t>
            </a:r>
            <a:r>
              <a:rPr lang="en-GB" sz="3600" b="1" dirty="0" err="1" smtClean="0">
                <a:solidFill>
                  <a:schemeClr val="tx2">
                    <a:satMod val="130000"/>
                  </a:schemeClr>
                </a:solidFill>
                <a:latin typeface="Geometr231 Lt BT" pitchFamily="34" charset="0"/>
              </a:rPr>
              <a:t>cancro</a:t>
            </a:r>
            <a:r>
              <a:rPr lang="en-GB" sz="3600" b="1" dirty="0" smtClean="0">
                <a:solidFill>
                  <a:schemeClr val="tx2">
                    <a:satMod val="130000"/>
                  </a:schemeClr>
                </a:solidFill>
                <a:latin typeface="Geometr231 Lt BT" pitchFamily="34" charset="0"/>
              </a:rPr>
              <a:t> </a:t>
            </a:r>
            <a:r>
              <a:rPr lang="en-GB" sz="3600" b="1" dirty="0" err="1" smtClean="0">
                <a:solidFill>
                  <a:schemeClr val="tx2">
                    <a:satMod val="130000"/>
                  </a:schemeClr>
                </a:solidFill>
                <a:latin typeface="Geometr231 Lt BT" pitchFamily="34" charset="0"/>
              </a:rPr>
              <a:t>della</a:t>
            </a:r>
            <a:r>
              <a:rPr lang="en-GB" sz="3600" b="1" dirty="0" smtClean="0">
                <a:solidFill>
                  <a:schemeClr val="tx2">
                    <a:satMod val="130000"/>
                  </a:schemeClr>
                </a:solidFill>
                <a:latin typeface="Geometr231 Lt BT" pitchFamily="34" charset="0"/>
              </a:rPr>
              <a:t> </a:t>
            </a:r>
            <a:r>
              <a:rPr lang="en-GB" sz="3600" b="1" dirty="0" err="1" smtClean="0">
                <a:solidFill>
                  <a:schemeClr val="tx2">
                    <a:satMod val="130000"/>
                  </a:schemeClr>
                </a:solidFill>
                <a:latin typeface="Geometr231 Lt BT" pitchFamily="34" charset="0"/>
              </a:rPr>
              <a:t>tiroide</a:t>
            </a:r>
            <a:r>
              <a:rPr lang="en-GB" sz="3600" b="1" dirty="0" smtClean="0">
                <a:solidFill>
                  <a:schemeClr val="tx2">
                    <a:satMod val="130000"/>
                  </a:schemeClr>
                </a:solidFill>
                <a:latin typeface="Geometr231 Lt BT" pitchFamily="34" charset="0"/>
              </a:rPr>
              <a:t> in Italia, 2001-2005 </a:t>
            </a:r>
            <a:endParaRPr lang="it-IT" sz="3600" b="1" dirty="0">
              <a:solidFill>
                <a:schemeClr val="tx2">
                  <a:satMod val="130000"/>
                </a:schemeClr>
              </a:solidFill>
              <a:latin typeface="Geometr231 Lt BT" pitchFamily="34" charset="0"/>
            </a:endParaRPr>
          </a:p>
        </p:txBody>
      </p:sp>
      <p:graphicFrame>
        <p:nvGraphicFramePr>
          <p:cNvPr id="1026" name="Object 4"/>
          <p:cNvGraphicFramePr>
            <a:graphicFrameLocks noGrp="1" noChangeAspect="1"/>
          </p:cNvGraphicFramePr>
          <p:nvPr>
            <p:ph idx="1"/>
          </p:nvPr>
        </p:nvGraphicFramePr>
        <p:xfrm>
          <a:off x="1323975" y="1730375"/>
          <a:ext cx="7143750" cy="4627563"/>
        </p:xfrm>
        <a:graphic>
          <a:graphicData uri="http://schemas.openxmlformats.org/presentationml/2006/ole">
            <mc:AlternateContent xmlns:mc="http://schemas.openxmlformats.org/markup-compatibility/2006">
              <mc:Choice xmlns:v="urn:schemas-microsoft-com:vml" Requires="v">
                <p:oleObj spid="_x0000_s1044" name="SPW 7.0 Graph" r:id="rId4" imgW="6449040" imgH="4176000" progId="">
                  <p:embed/>
                </p:oleObj>
              </mc:Choice>
              <mc:Fallback>
                <p:oleObj name="SPW 7.0 Graph" r:id="rId4" imgW="6449040" imgH="417600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3975" y="1730375"/>
                        <a:ext cx="7143750" cy="462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6" name="Connettore 2 5"/>
          <p:cNvCxnSpPr/>
          <p:nvPr/>
        </p:nvCxnSpPr>
        <p:spPr>
          <a:xfrm>
            <a:off x="1285875" y="4286250"/>
            <a:ext cx="642938" cy="1588"/>
          </a:xfrm>
          <a:prstGeom prst="straightConnector1">
            <a:avLst/>
          </a:prstGeom>
          <a:ln w="47625">
            <a:solidFill>
              <a:schemeClr val="tx1">
                <a:lumMod val="95000"/>
                <a:lumOff val="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a:off x="1428750" y="2286000"/>
            <a:ext cx="571500" cy="357188"/>
          </a:xfrm>
          <a:prstGeom prst="straightConnector1">
            <a:avLst/>
          </a:prstGeom>
          <a:ln w="44450">
            <a:solidFill>
              <a:schemeClr val="tx1">
                <a:lumMod val="95000"/>
                <a:lumOff val="5000"/>
              </a:schemeClr>
            </a:solidFill>
            <a:tailEnd type="triangle" w="lg"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3">
                <a:shade val="45000"/>
                <a:satMod val="135000"/>
              </a:schemeClr>
              <a:prstClr val="white"/>
            </a:duotone>
          </a:blip>
          <a:srcRect/>
          <a:stretch>
            <a:fillRect l="-87000" t="-53000" b="-8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143000" y="214313"/>
            <a:ext cx="7858125" cy="3000375"/>
          </a:xfrm>
        </p:spPr>
        <p:txBody>
          <a:bodyPr>
            <a:noAutofit/>
          </a:bodyPr>
          <a:lstStyle/>
          <a:p>
            <a:pPr eaLnBrk="1" fontAlgn="auto" hangingPunct="1">
              <a:spcAft>
                <a:spcPts val="0"/>
              </a:spcAft>
              <a:defRPr/>
            </a:pPr>
            <a:r>
              <a:rPr lang="it-IT" sz="2000" b="1" dirty="0" smtClean="0">
                <a:solidFill>
                  <a:schemeClr val="tx2">
                    <a:satMod val="130000"/>
                  </a:schemeClr>
                </a:solidFill>
                <a:latin typeface="Geometr231 Lt BT" pitchFamily="34" charset="0"/>
              </a:rPr>
              <a:t>VALUTAZIONE EPIDEMIOLOGICA DELLO STATO </a:t>
            </a:r>
            <a:r>
              <a:rPr lang="it-IT" sz="2000" b="1" dirty="0" err="1" smtClean="0">
                <a:solidFill>
                  <a:schemeClr val="tx2">
                    <a:satMod val="130000"/>
                  </a:schemeClr>
                </a:solidFill>
                <a:latin typeface="Geometr231 Lt BT" pitchFamily="34" charset="0"/>
              </a:rPr>
              <a:t>DI</a:t>
            </a:r>
            <a:r>
              <a:rPr lang="it-IT" sz="2000" b="1" dirty="0" smtClean="0">
                <a:solidFill>
                  <a:schemeClr val="tx2">
                    <a:satMod val="130000"/>
                  </a:schemeClr>
                </a:solidFill>
                <a:latin typeface="Geometr231 Lt BT" pitchFamily="34" charset="0"/>
              </a:rPr>
              <a:t> SALUTE DELLA POPOLAZIONE RESIDENTE NELLE VICINANZE DELLE CENTRALI NUCLEARI </a:t>
            </a:r>
            <a:r>
              <a:rPr lang="it-IT" sz="2000" b="1" dirty="0" err="1" smtClean="0">
                <a:solidFill>
                  <a:schemeClr val="tx2">
                    <a:satMod val="130000"/>
                  </a:schemeClr>
                </a:solidFill>
                <a:latin typeface="Geometr231 Lt BT" pitchFamily="34" charset="0"/>
              </a:rPr>
              <a:t>DI</a:t>
            </a:r>
            <a:r>
              <a:rPr lang="it-IT" sz="2000" b="1" dirty="0" smtClean="0">
                <a:solidFill>
                  <a:schemeClr val="tx2">
                    <a:satMod val="130000"/>
                  </a:schemeClr>
                </a:solidFill>
                <a:latin typeface="Geometr231 Lt BT" pitchFamily="34" charset="0"/>
              </a:rPr>
              <a:t> BORGO SABOTINO E DEL GARIGLIANO  Ancona C. </a:t>
            </a:r>
            <a:r>
              <a:rPr lang="it-IT" sz="2000" b="1" dirty="0" err="1" smtClean="0">
                <a:solidFill>
                  <a:schemeClr val="tx2">
                    <a:satMod val="130000"/>
                  </a:schemeClr>
                </a:solidFill>
                <a:latin typeface="Geometr231 Lt BT" pitchFamily="34" charset="0"/>
              </a:rPr>
              <a:t>et</a:t>
            </a:r>
            <a:r>
              <a:rPr lang="it-IT" sz="2000" b="1" dirty="0" smtClean="0">
                <a:solidFill>
                  <a:schemeClr val="tx2">
                    <a:satMod val="130000"/>
                  </a:schemeClr>
                </a:solidFill>
                <a:latin typeface="Geometr231 Lt BT" pitchFamily="34" charset="0"/>
              </a:rPr>
              <a:t>. Al. </a:t>
            </a:r>
            <a:r>
              <a:rPr lang="it-IT" sz="1600" b="1" dirty="0" smtClean="0">
                <a:solidFill>
                  <a:schemeClr val="tx2">
                    <a:satMod val="130000"/>
                  </a:schemeClr>
                </a:solidFill>
                <a:latin typeface="Geometr231 Lt BT" pitchFamily="34" charset="0"/>
              </a:rPr>
              <a:t>http://fdslatina.files.wordpress.com/2011/02/valutazione-epidemiologica-dello-stato-di-salute-della-popolazione-residente-nelle-vicinanze-delle-centrali-nucleari-di-borgo-sabotino-e-del-garigliano-gennaio-2011.pdf</a:t>
            </a:r>
            <a:endParaRPr lang="it-IT" sz="1600" dirty="0">
              <a:solidFill>
                <a:schemeClr val="tx2">
                  <a:satMod val="130000"/>
                </a:schemeClr>
              </a:solidFill>
              <a:latin typeface="Geometr231 Lt BT" pitchFamily="34" charset="0"/>
            </a:endParaRPr>
          </a:p>
        </p:txBody>
      </p:sp>
      <p:sp>
        <p:nvSpPr>
          <p:cNvPr id="15363" name="Segnaposto contenuto 2"/>
          <p:cNvSpPr>
            <a:spLocks noGrp="1"/>
          </p:cNvSpPr>
          <p:nvPr>
            <p:ph idx="1"/>
          </p:nvPr>
        </p:nvSpPr>
        <p:spPr>
          <a:xfrm>
            <a:off x="1357313" y="3429000"/>
            <a:ext cx="7497762" cy="3000375"/>
          </a:xfrm>
        </p:spPr>
        <p:txBody>
          <a:bodyPr/>
          <a:lstStyle/>
          <a:p>
            <a:pPr eaLnBrk="1" hangingPunct="1">
              <a:buFont typeface="Wingdings 2" pitchFamily="18" charset="2"/>
              <a:buNone/>
            </a:pPr>
            <a:r>
              <a:rPr lang="it-IT" sz="2800" b="1" dirty="0" smtClean="0">
                <a:latin typeface="Geometr231 Lt BT" pitchFamily="34" charset="0"/>
              </a:rPr>
              <a:t>“Per quanto riguarda la popolazione adulta, si è osservato un aumento dell’incidenza del tumore tiroideo nelle donne nell’intera area ma questo aumento non è in relazione con la distanza dalle centrali nucleari.”</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3">
                <a:shade val="45000"/>
                <a:satMod val="135000"/>
              </a:schemeClr>
              <a:prstClr val="white"/>
            </a:duotone>
          </a:blip>
          <a:srcRect/>
          <a:stretch>
            <a:fillRect l="-87000" t="-53000" b="-81000"/>
          </a:stretch>
        </a:blipFill>
        <a:effectLst/>
      </p:bgPr>
    </p:bg>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3"/>
          <a:srcRect/>
          <a:stretch>
            <a:fillRect/>
          </a:stretch>
        </p:blipFill>
        <p:spPr>
          <a:xfrm>
            <a:off x="214313" y="857250"/>
            <a:ext cx="8831262" cy="4557713"/>
          </a:xfrm>
        </p:spPr>
      </p:pic>
      <p:sp>
        <p:nvSpPr>
          <p:cNvPr id="3" name="Rettangolo 2"/>
          <p:cNvSpPr/>
          <p:nvPr/>
        </p:nvSpPr>
        <p:spPr>
          <a:xfrm>
            <a:off x="1500188" y="5786438"/>
            <a:ext cx="6929437" cy="708025"/>
          </a:xfrm>
          <a:prstGeom prst="rect">
            <a:avLst/>
          </a:prstGeom>
        </p:spPr>
        <p:txBody>
          <a:bodyPr>
            <a:spAutoFit/>
          </a:bodyPr>
          <a:lstStyle/>
          <a:p>
            <a:pPr fontAlgn="auto">
              <a:spcBef>
                <a:spcPts val="0"/>
              </a:spcBef>
              <a:spcAft>
                <a:spcPts val="0"/>
              </a:spcAft>
              <a:defRPr/>
            </a:pPr>
            <a:r>
              <a:rPr lang="it-IT" sz="2000" b="1" dirty="0">
                <a:solidFill>
                  <a:schemeClr val="tx2">
                    <a:lumMod val="50000"/>
                  </a:schemeClr>
                </a:solidFill>
                <a:effectLst>
                  <a:outerShdw blurRad="38100" dist="38100" dir="2700000" algn="tl">
                    <a:srgbClr val="000000">
                      <a:alpha val="43137"/>
                    </a:srgbClr>
                  </a:outerShdw>
                </a:effectLst>
                <a:latin typeface="Geometr231 Lt BT" pitchFamily="34" charset="0"/>
              </a:rPr>
              <a:t>I Tumori in Italia - Rapporto 2009 - I trend dei tumori negli anni duemila (1998-2005). </a:t>
            </a:r>
            <a:r>
              <a:rPr lang="en-US" sz="2000" b="1" i="1" dirty="0" err="1">
                <a:solidFill>
                  <a:schemeClr val="tx2">
                    <a:lumMod val="50000"/>
                  </a:schemeClr>
                </a:solidFill>
                <a:effectLst>
                  <a:outerShdw blurRad="38100" dist="38100" dir="2700000" algn="tl">
                    <a:srgbClr val="000000">
                      <a:alpha val="43137"/>
                    </a:srgbClr>
                  </a:outerShdw>
                </a:effectLst>
                <a:latin typeface="Geometr231 Lt BT" pitchFamily="34" charset="0"/>
              </a:rPr>
              <a:t>Epidemiol</a:t>
            </a:r>
            <a:r>
              <a:rPr lang="en-US" sz="2000" b="1" i="1" dirty="0">
                <a:solidFill>
                  <a:schemeClr val="tx2">
                    <a:lumMod val="50000"/>
                  </a:schemeClr>
                </a:solidFill>
                <a:effectLst>
                  <a:outerShdw blurRad="38100" dist="38100" dir="2700000" algn="tl">
                    <a:srgbClr val="000000">
                      <a:alpha val="43137"/>
                    </a:srgbClr>
                  </a:outerShdw>
                </a:effectLst>
                <a:latin typeface="Geometr231 Lt BT" pitchFamily="34" charset="0"/>
              </a:rPr>
              <a:t> </a:t>
            </a:r>
            <a:r>
              <a:rPr lang="en-US" sz="2000" b="1" i="1" dirty="0" err="1">
                <a:solidFill>
                  <a:schemeClr val="tx2">
                    <a:lumMod val="50000"/>
                  </a:schemeClr>
                </a:solidFill>
                <a:effectLst>
                  <a:outerShdw blurRad="38100" dist="38100" dir="2700000" algn="tl">
                    <a:srgbClr val="000000">
                      <a:alpha val="43137"/>
                    </a:srgbClr>
                  </a:outerShdw>
                </a:effectLst>
                <a:latin typeface="Geometr231 Lt BT" pitchFamily="34" charset="0"/>
              </a:rPr>
              <a:t>Prev</a:t>
            </a:r>
            <a:r>
              <a:rPr lang="en-US" sz="2000" b="1" dirty="0">
                <a:solidFill>
                  <a:schemeClr val="tx2">
                    <a:lumMod val="50000"/>
                  </a:schemeClr>
                </a:solidFill>
                <a:effectLst>
                  <a:outerShdw blurRad="38100" dist="38100" dir="2700000" algn="tl">
                    <a:srgbClr val="000000">
                      <a:alpha val="43137"/>
                    </a:srgbClr>
                  </a:outerShdw>
                </a:effectLst>
                <a:latin typeface="Geometr231 Lt BT" pitchFamily="34" charset="0"/>
              </a:rPr>
              <a:t> 2009; 33(4-5) </a:t>
            </a:r>
            <a:r>
              <a:rPr lang="en-US" sz="2000" b="1" dirty="0" err="1">
                <a:solidFill>
                  <a:schemeClr val="tx2">
                    <a:lumMod val="50000"/>
                  </a:schemeClr>
                </a:solidFill>
                <a:effectLst>
                  <a:outerShdw blurRad="38100" dist="38100" dir="2700000" algn="tl">
                    <a:srgbClr val="000000">
                      <a:alpha val="43137"/>
                    </a:srgbClr>
                  </a:outerShdw>
                </a:effectLst>
                <a:latin typeface="Geometr231 Lt BT" pitchFamily="34" charset="0"/>
              </a:rPr>
              <a:t>suppl</a:t>
            </a:r>
            <a:r>
              <a:rPr lang="en-US" sz="2000" b="1" dirty="0">
                <a:solidFill>
                  <a:schemeClr val="tx2">
                    <a:lumMod val="50000"/>
                  </a:schemeClr>
                </a:solidFill>
                <a:effectLst>
                  <a:outerShdw blurRad="38100" dist="38100" dir="2700000" algn="tl">
                    <a:srgbClr val="000000">
                      <a:alpha val="43137"/>
                    </a:srgbClr>
                  </a:outerShdw>
                </a:effectLst>
                <a:latin typeface="Geometr231 Lt BT" pitchFamily="34" charset="0"/>
              </a:rPr>
              <a:t> 1</a:t>
            </a:r>
            <a:endParaRPr lang="it-IT" sz="2000" b="1" dirty="0">
              <a:solidFill>
                <a:schemeClr val="tx2">
                  <a:lumMod val="50000"/>
                </a:schemeClr>
              </a:solidFill>
              <a:effectLst>
                <a:outerShdw blurRad="38100" dist="38100" dir="2700000" algn="tl">
                  <a:srgbClr val="000000">
                    <a:alpha val="43137"/>
                  </a:srgbClr>
                </a:outerShdw>
              </a:effectLst>
              <a:latin typeface="Geometr231 Lt BT"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57290" y="142852"/>
            <a:ext cx="7499350" cy="1143000"/>
          </a:xfrm>
        </p:spPr>
        <p:txBody>
          <a:bodyPr>
            <a:normAutofit fontScale="90000"/>
          </a:bodyPr>
          <a:lstStyle/>
          <a:p>
            <a:r>
              <a:rPr lang="it-IT" dirty="0" smtClean="0"/>
              <a:t>Trend e proiezioni dell’incidenza di cancro della tiroide negli US</a:t>
            </a:r>
            <a:endParaRPr lang="it-IT" dirty="0"/>
          </a:p>
        </p:txBody>
      </p:sp>
      <p:pic>
        <p:nvPicPr>
          <p:cNvPr id="81922" name="Picture 2"/>
          <p:cNvPicPr>
            <a:picLocks noGrp="1" noChangeAspect="1" noChangeArrowheads="1"/>
          </p:cNvPicPr>
          <p:nvPr>
            <p:ph idx="1"/>
          </p:nvPr>
        </p:nvPicPr>
        <p:blipFill>
          <a:blip r:embed="rId2"/>
          <a:srcRect/>
          <a:stretch>
            <a:fillRect/>
          </a:stretch>
        </p:blipFill>
        <p:spPr bwMode="auto">
          <a:xfrm>
            <a:off x="492728" y="1357297"/>
            <a:ext cx="8451486" cy="4429157"/>
          </a:xfrm>
          <a:prstGeom prst="rect">
            <a:avLst/>
          </a:prstGeom>
          <a:noFill/>
          <a:ln w="9525">
            <a:noFill/>
            <a:miter lim="800000"/>
            <a:headEnd/>
            <a:tailEnd/>
          </a:ln>
          <a:effectLst/>
        </p:spPr>
      </p:pic>
      <p:sp>
        <p:nvSpPr>
          <p:cNvPr id="5" name="Rettangolo 4"/>
          <p:cNvSpPr/>
          <p:nvPr/>
        </p:nvSpPr>
        <p:spPr>
          <a:xfrm>
            <a:off x="1214414" y="5857892"/>
            <a:ext cx="7786742" cy="830997"/>
          </a:xfrm>
          <a:prstGeom prst="rect">
            <a:avLst/>
          </a:prstGeom>
        </p:spPr>
        <p:txBody>
          <a:bodyPr wrap="square">
            <a:spAutoFit/>
          </a:bodyPr>
          <a:lstStyle/>
          <a:p>
            <a:r>
              <a:rPr lang="it-IT" sz="1600" dirty="0" err="1" smtClean="0"/>
              <a:t>Aschebrook-Kilfoy</a:t>
            </a:r>
            <a:r>
              <a:rPr lang="it-IT" sz="1600" dirty="0" smtClean="0"/>
              <a:t> B, </a:t>
            </a:r>
            <a:r>
              <a:rPr lang="it-IT" sz="1600" dirty="0" err="1" smtClean="0"/>
              <a:t>Kaplan</a:t>
            </a:r>
            <a:r>
              <a:rPr lang="it-IT" sz="1600" dirty="0" smtClean="0"/>
              <a:t> EL, </a:t>
            </a:r>
            <a:r>
              <a:rPr lang="it-IT" sz="1600" dirty="0" err="1" smtClean="0"/>
              <a:t>Chiu</a:t>
            </a:r>
            <a:r>
              <a:rPr lang="it-IT" sz="1600" dirty="0" smtClean="0"/>
              <a:t> BC, </a:t>
            </a:r>
            <a:r>
              <a:rPr lang="it-IT" sz="1600" dirty="0" err="1" smtClean="0"/>
              <a:t>Angelos</a:t>
            </a:r>
            <a:r>
              <a:rPr lang="it-IT" sz="1600" dirty="0" smtClean="0"/>
              <a:t> P, </a:t>
            </a:r>
            <a:r>
              <a:rPr lang="it-IT" sz="1600" dirty="0" err="1" smtClean="0"/>
              <a:t>Grogan</a:t>
            </a:r>
            <a:r>
              <a:rPr lang="it-IT" sz="1600" dirty="0" smtClean="0"/>
              <a:t> RH.</a:t>
            </a:r>
          </a:p>
          <a:p>
            <a:r>
              <a:rPr lang="it-IT" sz="1600" dirty="0" smtClean="0"/>
              <a:t>The </a:t>
            </a:r>
            <a:r>
              <a:rPr lang="it-IT" sz="1600" dirty="0" err="1" smtClean="0"/>
              <a:t>acceleration</a:t>
            </a:r>
            <a:r>
              <a:rPr lang="it-IT" sz="1600" dirty="0" smtClean="0"/>
              <a:t> in </a:t>
            </a:r>
            <a:r>
              <a:rPr lang="it-IT" sz="1600" dirty="0" err="1" smtClean="0"/>
              <a:t>papillary</a:t>
            </a:r>
            <a:r>
              <a:rPr lang="it-IT" sz="1600" dirty="0" smtClean="0"/>
              <a:t> </a:t>
            </a:r>
            <a:r>
              <a:rPr lang="it-IT" sz="1600" dirty="0" err="1" smtClean="0"/>
              <a:t>thyroid</a:t>
            </a:r>
            <a:r>
              <a:rPr lang="it-IT" sz="1600" dirty="0" smtClean="0"/>
              <a:t> </a:t>
            </a:r>
            <a:r>
              <a:rPr lang="it-IT" sz="1600" dirty="0" err="1" smtClean="0"/>
              <a:t>cancer</a:t>
            </a:r>
            <a:r>
              <a:rPr lang="it-IT" sz="1600" dirty="0" smtClean="0"/>
              <a:t> </a:t>
            </a:r>
            <a:r>
              <a:rPr lang="it-IT" sz="1600" dirty="0" err="1" smtClean="0"/>
              <a:t>incidence</a:t>
            </a:r>
            <a:r>
              <a:rPr lang="it-IT" sz="1600" dirty="0" smtClean="0"/>
              <a:t> </a:t>
            </a:r>
            <a:r>
              <a:rPr lang="it-IT" sz="1600" dirty="0" err="1" smtClean="0"/>
              <a:t>rates</a:t>
            </a:r>
            <a:r>
              <a:rPr lang="it-IT" sz="1600" dirty="0" smtClean="0"/>
              <a:t> </a:t>
            </a:r>
            <a:r>
              <a:rPr lang="it-IT" sz="1600" dirty="0" err="1" smtClean="0"/>
              <a:t>is</a:t>
            </a:r>
            <a:r>
              <a:rPr lang="it-IT" sz="1600" dirty="0" smtClean="0"/>
              <a:t> </a:t>
            </a:r>
            <a:r>
              <a:rPr lang="it-IT" sz="1600" dirty="0" err="1" smtClean="0"/>
              <a:t>similar</a:t>
            </a:r>
            <a:r>
              <a:rPr lang="it-IT" sz="1600" dirty="0" smtClean="0"/>
              <a:t> </a:t>
            </a:r>
            <a:r>
              <a:rPr lang="it-IT" sz="1600" dirty="0" err="1" smtClean="0"/>
              <a:t>among</a:t>
            </a:r>
            <a:r>
              <a:rPr lang="it-IT" sz="1600" dirty="0" smtClean="0"/>
              <a:t> </a:t>
            </a:r>
            <a:r>
              <a:rPr lang="it-IT" sz="1600" dirty="0" err="1" smtClean="0"/>
              <a:t>racial</a:t>
            </a:r>
            <a:r>
              <a:rPr lang="it-IT" sz="1600" dirty="0" smtClean="0"/>
              <a:t> and </a:t>
            </a:r>
            <a:r>
              <a:rPr lang="it-IT" sz="1600" dirty="0" err="1" smtClean="0"/>
              <a:t>ethnic</a:t>
            </a:r>
            <a:r>
              <a:rPr lang="it-IT" sz="1600" dirty="0" smtClean="0"/>
              <a:t> </a:t>
            </a:r>
            <a:r>
              <a:rPr lang="it-IT" sz="1600" dirty="0" err="1" smtClean="0"/>
              <a:t>groups</a:t>
            </a:r>
            <a:r>
              <a:rPr lang="it-IT" sz="1600" dirty="0" smtClean="0"/>
              <a:t> in the </a:t>
            </a:r>
            <a:r>
              <a:rPr lang="it-IT" sz="1600" dirty="0" err="1" smtClean="0"/>
              <a:t>United</a:t>
            </a:r>
            <a:r>
              <a:rPr lang="it-IT" sz="1600" dirty="0" smtClean="0"/>
              <a:t> </a:t>
            </a:r>
            <a:r>
              <a:rPr lang="it-IT" sz="1600" dirty="0" err="1" smtClean="0"/>
              <a:t>States</a:t>
            </a:r>
            <a:r>
              <a:rPr lang="it-IT" sz="1600" dirty="0" smtClean="0"/>
              <a:t>. </a:t>
            </a:r>
            <a:r>
              <a:rPr lang="it-IT" sz="1600" dirty="0" err="1" smtClean="0"/>
              <a:t>Ann</a:t>
            </a:r>
            <a:r>
              <a:rPr lang="it-IT" sz="1600" dirty="0" smtClean="0"/>
              <a:t> </a:t>
            </a:r>
            <a:r>
              <a:rPr lang="it-IT" sz="1600" dirty="0" err="1" smtClean="0"/>
              <a:t>Surg</a:t>
            </a:r>
            <a:r>
              <a:rPr lang="it-IT" sz="1600" dirty="0" smtClean="0"/>
              <a:t> </a:t>
            </a:r>
            <a:r>
              <a:rPr lang="it-IT" sz="1600" dirty="0" err="1" smtClean="0"/>
              <a:t>Oncol</a:t>
            </a:r>
            <a:r>
              <a:rPr lang="it-IT" sz="1600" dirty="0" smtClean="0"/>
              <a:t>. </a:t>
            </a:r>
            <a:r>
              <a:rPr lang="it-IT" sz="1600" smtClean="0"/>
              <a:t>2013;20:2746-53</a:t>
            </a:r>
            <a:r>
              <a:rPr lang="it-IT" sz="1600" dirty="0" smtClean="0"/>
              <a:t>.</a:t>
            </a:r>
            <a:endParaRPr lang="it-IT" sz="16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3">
                <a:shade val="45000"/>
                <a:satMod val="135000"/>
              </a:schemeClr>
              <a:prstClr val="white"/>
            </a:duotone>
            <a:lum bright="-11000" contrast="17000"/>
          </a:blip>
          <a:srcRect/>
          <a:stretch>
            <a:fillRect l="-87000" t="-53000" b="-8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071563" y="142875"/>
            <a:ext cx="7854950" cy="785813"/>
          </a:xfrm>
        </p:spPr>
        <p:txBody>
          <a:bodyPr>
            <a:normAutofit fontScale="90000"/>
          </a:bodyPr>
          <a:lstStyle/>
          <a:p>
            <a:pPr eaLnBrk="1" fontAlgn="auto" hangingPunct="1">
              <a:spcAft>
                <a:spcPts val="0"/>
              </a:spcAft>
              <a:defRPr/>
            </a:pPr>
            <a:r>
              <a:rPr lang="it-IT" b="1" dirty="0" err="1" smtClean="0">
                <a:solidFill>
                  <a:schemeClr val="tx2">
                    <a:satMod val="130000"/>
                  </a:schemeClr>
                </a:solidFill>
                <a:latin typeface="Geometr231 Lt BT" pitchFamily="34" charset="0"/>
              </a:rPr>
              <a:t>Overdiagnosis</a:t>
            </a:r>
            <a:r>
              <a:rPr lang="it-IT" b="1" dirty="0" smtClean="0">
                <a:solidFill>
                  <a:schemeClr val="tx2">
                    <a:satMod val="130000"/>
                  </a:schemeClr>
                </a:solidFill>
                <a:latin typeface="Geometr231 Lt BT" pitchFamily="34" charset="0"/>
              </a:rPr>
              <a:t> in </a:t>
            </a:r>
            <a:r>
              <a:rPr lang="it-IT" b="1" dirty="0" err="1" smtClean="0">
                <a:solidFill>
                  <a:schemeClr val="tx2">
                    <a:satMod val="130000"/>
                  </a:schemeClr>
                </a:solidFill>
                <a:latin typeface="Geometr231 Lt BT" pitchFamily="34" charset="0"/>
              </a:rPr>
              <a:t>Cancer</a:t>
            </a:r>
            <a:r>
              <a:rPr lang="it-IT" b="1" dirty="0" smtClean="0">
                <a:solidFill>
                  <a:schemeClr val="tx2">
                    <a:satMod val="130000"/>
                  </a:schemeClr>
                </a:solidFill>
                <a:latin typeface="Geometr231 Lt BT" pitchFamily="34" charset="0"/>
              </a:rPr>
              <a:t/>
            </a:r>
            <a:br>
              <a:rPr lang="it-IT" b="1" dirty="0" smtClean="0">
                <a:solidFill>
                  <a:schemeClr val="tx2">
                    <a:satMod val="130000"/>
                  </a:schemeClr>
                </a:solidFill>
                <a:latin typeface="Geometr231 Lt BT" pitchFamily="34" charset="0"/>
              </a:rPr>
            </a:br>
            <a:r>
              <a:rPr lang="de-DE" sz="2000" dirty="0" smtClean="0">
                <a:solidFill>
                  <a:schemeClr val="tx2">
                    <a:satMod val="130000"/>
                  </a:schemeClr>
                </a:solidFill>
                <a:latin typeface="Geometr231 Lt BT" pitchFamily="34" charset="0"/>
              </a:rPr>
              <a:t>H. Gilbert Welch, William C. Black J </a:t>
            </a:r>
            <a:r>
              <a:rPr lang="de-DE" sz="2000" dirty="0" err="1" smtClean="0">
                <a:solidFill>
                  <a:schemeClr val="tx2">
                    <a:satMod val="130000"/>
                  </a:schemeClr>
                </a:solidFill>
                <a:latin typeface="Geometr231 Lt BT" pitchFamily="34" charset="0"/>
              </a:rPr>
              <a:t>Natl</a:t>
            </a:r>
            <a:r>
              <a:rPr lang="de-DE" sz="2000" dirty="0" smtClean="0">
                <a:solidFill>
                  <a:schemeClr val="tx2">
                    <a:satMod val="130000"/>
                  </a:schemeClr>
                </a:solidFill>
                <a:latin typeface="Geometr231 Lt BT" pitchFamily="34" charset="0"/>
              </a:rPr>
              <a:t> </a:t>
            </a:r>
            <a:r>
              <a:rPr lang="de-DE" sz="2000" dirty="0" err="1" smtClean="0">
                <a:solidFill>
                  <a:schemeClr val="tx2">
                    <a:satMod val="130000"/>
                  </a:schemeClr>
                </a:solidFill>
                <a:latin typeface="Geometr231 Lt BT" pitchFamily="34" charset="0"/>
              </a:rPr>
              <a:t>Cancer</a:t>
            </a:r>
            <a:r>
              <a:rPr lang="de-DE" sz="2000" dirty="0" smtClean="0">
                <a:solidFill>
                  <a:schemeClr val="tx2">
                    <a:satMod val="130000"/>
                  </a:schemeClr>
                </a:solidFill>
                <a:latin typeface="Geometr231 Lt BT" pitchFamily="34" charset="0"/>
              </a:rPr>
              <a:t> </a:t>
            </a:r>
            <a:r>
              <a:rPr lang="de-DE" sz="2000" dirty="0" err="1" smtClean="0">
                <a:solidFill>
                  <a:schemeClr val="tx2">
                    <a:satMod val="130000"/>
                  </a:schemeClr>
                </a:solidFill>
                <a:latin typeface="Geometr231 Lt BT" pitchFamily="34" charset="0"/>
              </a:rPr>
              <a:t>Inst</a:t>
            </a:r>
            <a:r>
              <a:rPr lang="de-DE" sz="2000" dirty="0" smtClean="0">
                <a:solidFill>
                  <a:schemeClr val="tx2">
                    <a:satMod val="130000"/>
                  </a:schemeClr>
                </a:solidFill>
                <a:latin typeface="Geometr231 Lt BT" pitchFamily="34" charset="0"/>
              </a:rPr>
              <a:t> 2010;102:605–613  </a:t>
            </a:r>
            <a:endParaRPr lang="it-IT" sz="2000" dirty="0">
              <a:solidFill>
                <a:schemeClr val="tx2">
                  <a:satMod val="130000"/>
                </a:schemeClr>
              </a:solidFill>
              <a:latin typeface="Geometr231 Lt BT" pitchFamily="34" charset="0"/>
            </a:endParaRPr>
          </a:p>
        </p:txBody>
      </p:sp>
      <p:pic>
        <p:nvPicPr>
          <p:cNvPr id="18435" name="Picture 2"/>
          <p:cNvPicPr>
            <a:picLocks noGrp="1" noChangeAspect="1" noChangeArrowheads="1"/>
          </p:cNvPicPr>
          <p:nvPr>
            <p:ph idx="1"/>
          </p:nvPr>
        </p:nvPicPr>
        <p:blipFill>
          <a:blip r:embed="rId3"/>
          <a:srcRect/>
          <a:stretch>
            <a:fillRect/>
          </a:stretch>
        </p:blipFill>
        <p:spPr>
          <a:xfrm>
            <a:off x="571500" y="1143000"/>
            <a:ext cx="8361363" cy="549910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3">
                <a:shade val="45000"/>
                <a:satMod val="135000"/>
              </a:schemeClr>
              <a:prstClr val="white"/>
            </a:duotone>
          </a:blip>
          <a:srcRect/>
          <a:stretch>
            <a:fillRect l="-87000" t="-53000" b="-8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eaLnBrk="1" fontAlgn="auto" hangingPunct="1">
              <a:spcAft>
                <a:spcPts val="0"/>
              </a:spcAft>
              <a:defRPr/>
            </a:pPr>
            <a:r>
              <a:rPr lang="it-IT" sz="3600" b="1" dirty="0" smtClean="0">
                <a:solidFill>
                  <a:schemeClr val="tx2">
                    <a:satMod val="130000"/>
                  </a:schemeClr>
                </a:solidFill>
                <a:latin typeface="Geometr231 Lt BT" pitchFamily="34" charset="0"/>
              </a:rPr>
              <a:t>Le riserve </a:t>
            </a:r>
            <a:r>
              <a:rPr lang="it-IT" sz="1200" b="1" dirty="0" smtClean="0">
                <a:solidFill>
                  <a:schemeClr val="tx2">
                    <a:satMod val="130000"/>
                  </a:schemeClr>
                </a:solidFill>
                <a:latin typeface="Geometr231 Lt BT" pitchFamily="34" charset="0"/>
              </a:rPr>
              <a:t>- </a:t>
            </a:r>
            <a:r>
              <a:rPr lang="en-US" sz="1800" b="1" dirty="0" smtClean="0">
                <a:solidFill>
                  <a:schemeClr val="tx2">
                    <a:satMod val="130000"/>
                  </a:schemeClr>
                </a:solidFill>
                <a:latin typeface="Geometr231 Lt BT" pitchFamily="34" charset="0"/>
              </a:rPr>
              <a:t>Increasing incidence of thyroid cancer in the United States, 1973-2002. Davies L, Welch HG. JAMA. 2006; 295:2164-7.</a:t>
            </a:r>
            <a:endParaRPr lang="it-IT" sz="1800" b="1" dirty="0">
              <a:solidFill>
                <a:schemeClr val="tx2">
                  <a:satMod val="130000"/>
                </a:schemeClr>
              </a:solidFill>
              <a:latin typeface="Geometr231 Lt BT" pitchFamily="34" charset="0"/>
            </a:endParaRPr>
          </a:p>
        </p:txBody>
      </p:sp>
      <p:sp>
        <p:nvSpPr>
          <p:cNvPr id="3" name="Segnaposto contenuto 2"/>
          <p:cNvSpPr>
            <a:spLocks noGrp="1"/>
          </p:cNvSpPr>
          <p:nvPr>
            <p:ph idx="1"/>
          </p:nvPr>
        </p:nvSpPr>
        <p:spPr>
          <a:xfrm>
            <a:off x="1435100" y="1447800"/>
            <a:ext cx="7499350" cy="5053013"/>
          </a:xfrm>
        </p:spPr>
        <p:txBody>
          <a:bodyPr>
            <a:normAutofit fontScale="70000" lnSpcReduction="20000"/>
          </a:bodyPr>
          <a:lstStyle/>
          <a:p>
            <a:pPr marL="365760" indent="-283464" eaLnBrk="1" fontAlgn="auto" hangingPunct="1">
              <a:spcAft>
                <a:spcPts val="0"/>
              </a:spcAft>
              <a:buFont typeface="Wingdings 2"/>
              <a:buChar char=""/>
              <a:defRPr/>
            </a:pPr>
            <a:r>
              <a:rPr lang="en-US" b="1" dirty="0" smtClean="0">
                <a:latin typeface="Geometr231 Lt BT" pitchFamily="34" charset="0"/>
              </a:rPr>
              <a:t>More than 50 years ago, pathologists </a:t>
            </a:r>
            <a:r>
              <a:rPr lang="it-IT" b="1" dirty="0" err="1" smtClean="0">
                <a:latin typeface="Geometr231 Lt BT" pitchFamily="34" charset="0"/>
              </a:rPr>
              <a:t>reported</a:t>
            </a:r>
            <a:r>
              <a:rPr lang="it-IT" b="1" dirty="0" smtClean="0">
                <a:latin typeface="Geometr231 Lt BT" pitchFamily="34" charset="0"/>
              </a:rPr>
              <a:t> </a:t>
            </a:r>
            <a:r>
              <a:rPr lang="it-IT" b="1" dirty="0" err="1" smtClean="0">
                <a:latin typeface="Geometr231 Lt BT" pitchFamily="34" charset="0"/>
              </a:rPr>
              <a:t>that</a:t>
            </a:r>
            <a:r>
              <a:rPr lang="it-IT" b="1" dirty="0" smtClean="0">
                <a:latin typeface="Geometr231 Lt BT" pitchFamily="34" charset="0"/>
              </a:rPr>
              <a:t> </a:t>
            </a:r>
            <a:r>
              <a:rPr lang="it-IT" b="1" dirty="0" err="1" smtClean="0">
                <a:latin typeface="Geometr231 Lt BT" pitchFamily="34" charset="0"/>
              </a:rPr>
              <a:t>thyroid</a:t>
            </a:r>
            <a:r>
              <a:rPr lang="it-IT" b="1" dirty="0" smtClean="0">
                <a:latin typeface="Geometr231 Lt BT" pitchFamily="34" charset="0"/>
              </a:rPr>
              <a:t> </a:t>
            </a:r>
            <a:r>
              <a:rPr lang="it-IT" b="1" dirty="0" err="1" smtClean="0">
                <a:latin typeface="Geometr231 Lt BT" pitchFamily="34" charset="0"/>
              </a:rPr>
              <a:t>cancer</a:t>
            </a:r>
            <a:r>
              <a:rPr lang="it-IT" b="1" dirty="0" smtClean="0">
                <a:latin typeface="Geometr231 Lt BT" pitchFamily="34" charset="0"/>
              </a:rPr>
              <a:t> (</a:t>
            </a:r>
            <a:r>
              <a:rPr lang="it-IT" b="1" dirty="0" err="1" smtClean="0">
                <a:latin typeface="Geometr231 Lt BT" pitchFamily="34" charset="0"/>
              </a:rPr>
              <a:t>particularly</a:t>
            </a:r>
            <a:r>
              <a:rPr lang="it-IT" b="1" dirty="0" smtClean="0">
                <a:latin typeface="Geometr231 Lt BT" pitchFamily="34" charset="0"/>
              </a:rPr>
              <a:t> </a:t>
            </a:r>
            <a:r>
              <a:rPr lang="it-IT" b="1" dirty="0" err="1" smtClean="0">
                <a:latin typeface="Geometr231 Lt BT" pitchFamily="34" charset="0"/>
              </a:rPr>
              <a:t>papillary</a:t>
            </a:r>
            <a:r>
              <a:rPr lang="it-IT" b="1" dirty="0" smtClean="0">
                <a:latin typeface="Geometr231 Lt BT" pitchFamily="34" charset="0"/>
              </a:rPr>
              <a:t> </a:t>
            </a:r>
            <a:r>
              <a:rPr lang="it-IT" b="1" dirty="0" err="1" smtClean="0">
                <a:latin typeface="Geometr231 Lt BT" pitchFamily="34" charset="0"/>
              </a:rPr>
              <a:t>histology</a:t>
            </a:r>
            <a:r>
              <a:rPr lang="it-IT" b="1" dirty="0" smtClean="0">
                <a:latin typeface="Geometr231 Lt BT" pitchFamily="34" charset="0"/>
              </a:rPr>
              <a:t>) </a:t>
            </a:r>
            <a:r>
              <a:rPr lang="en-US" b="1" dirty="0" smtClean="0">
                <a:latin typeface="Geometr231 Lt BT" pitchFamily="34" charset="0"/>
              </a:rPr>
              <a:t>was </a:t>
            </a:r>
            <a:r>
              <a:rPr lang="en-US" sz="3900" b="1" dirty="0" smtClean="0">
                <a:effectLst>
                  <a:outerShdw blurRad="38100" dist="38100" dir="2700000" algn="tl">
                    <a:srgbClr val="000000">
                      <a:alpha val="43137"/>
                    </a:srgbClr>
                  </a:outerShdw>
                </a:effectLst>
                <a:latin typeface="Geometr231 Lt BT" pitchFamily="34" charset="0"/>
              </a:rPr>
              <a:t>a common autopsy finding, despite its never having caused symptoms during a person’s life</a:t>
            </a:r>
            <a:r>
              <a:rPr lang="en-US" b="1" dirty="0" smtClean="0">
                <a:latin typeface="Geometr231 Lt BT" pitchFamily="34" charset="0"/>
              </a:rPr>
              <a:t>. </a:t>
            </a:r>
          </a:p>
          <a:p>
            <a:pPr marL="365760" indent="-283464" eaLnBrk="1" fontAlgn="auto" hangingPunct="1">
              <a:spcAft>
                <a:spcPts val="0"/>
              </a:spcAft>
              <a:buFont typeface="Wingdings 2"/>
              <a:buChar char=""/>
              <a:defRPr/>
            </a:pPr>
            <a:r>
              <a:rPr lang="en-US" b="1" dirty="0" smtClean="0">
                <a:latin typeface="Geometr231 Lt BT" pitchFamily="34" charset="0"/>
              </a:rPr>
              <a:t>This finding has been </a:t>
            </a:r>
            <a:r>
              <a:rPr lang="en-US" sz="3900" b="1" dirty="0" smtClean="0">
                <a:latin typeface="Geometr231 Lt BT" pitchFamily="34" charset="0"/>
              </a:rPr>
              <a:t>replicated in several autopsy studies</a:t>
            </a:r>
            <a:r>
              <a:rPr lang="en-US" b="1" dirty="0" smtClean="0">
                <a:latin typeface="Geometr231 Lt BT" pitchFamily="34" charset="0"/>
              </a:rPr>
              <a:t>, </a:t>
            </a:r>
          </a:p>
          <a:p>
            <a:pPr marL="365760" indent="-283464" eaLnBrk="1" fontAlgn="auto" hangingPunct="1">
              <a:spcAft>
                <a:spcPts val="0"/>
              </a:spcAft>
              <a:buFont typeface="Wingdings 2"/>
              <a:buChar char=""/>
              <a:defRPr/>
            </a:pPr>
            <a:r>
              <a:rPr lang="en-US" b="1" dirty="0" smtClean="0">
                <a:latin typeface="Geometr231 Lt BT" pitchFamily="34" charset="0"/>
              </a:rPr>
              <a:t>the most methodical of which was from </a:t>
            </a:r>
            <a:r>
              <a:rPr lang="en-US" b="1" dirty="0" err="1" smtClean="0">
                <a:latin typeface="Geometr231 Lt BT" pitchFamily="34" charset="0"/>
              </a:rPr>
              <a:t>Harach</a:t>
            </a:r>
            <a:r>
              <a:rPr lang="en-US" b="1" dirty="0" smtClean="0">
                <a:latin typeface="Geometr231 Lt BT" pitchFamily="34" charset="0"/>
              </a:rPr>
              <a:t> et al, who systematically sectioned 101 thyroid glands in 2- to 3-mm slices. They found that </a:t>
            </a:r>
            <a:r>
              <a:rPr lang="en-US" sz="3900" b="1" dirty="0" smtClean="0">
                <a:latin typeface="Geometr231 Lt BT" pitchFamily="34" charset="0"/>
              </a:rPr>
              <a:t>36% of people not known to have thyroid cancer</a:t>
            </a:r>
            <a:r>
              <a:rPr lang="en-US" b="1" dirty="0" smtClean="0">
                <a:latin typeface="Geometr231 Lt BT" pitchFamily="34" charset="0"/>
              </a:rPr>
              <a:t> during their lifetime nonetheless had 1 or more foci of </a:t>
            </a:r>
            <a:r>
              <a:rPr lang="it-IT" b="1" dirty="0" err="1" smtClean="0">
                <a:latin typeface="Geometr231 Lt BT" pitchFamily="34" charset="0"/>
              </a:rPr>
              <a:t>thyroid</a:t>
            </a:r>
            <a:r>
              <a:rPr lang="it-IT" b="1" dirty="0" smtClean="0">
                <a:latin typeface="Geometr231 Lt BT" pitchFamily="34" charset="0"/>
              </a:rPr>
              <a:t> </a:t>
            </a:r>
            <a:r>
              <a:rPr lang="it-IT" b="1" dirty="0" err="1" smtClean="0">
                <a:latin typeface="Geometr231 Lt BT" pitchFamily="34" charset="0"/>
              </a:rPr>
              <a:t>cancer</a:t>
            </a:r>
            <a:r>
              <a:rPr lang="it-IT" b="1" dirty="0" smtClean="0">
                <a:latin typeface="Geometr231 Lt BT" pitchFamily="34" charset="0"/>
              </a:rPr>
              <a:t>.</a:t>
            </a:r>
            <a:endParaRPr lang="it-IT" b="1" dirty="0">
              <a:latin typeface="Geometr231 Lt BT"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olo 1"/>
          <p:cNvSpPr>
            <a:spLocks noGrp="1"/>
          </p:cNvSpPr>
          <p:nvPr>
            <p:ph type="title"/>
          </p:nvPr>
        </p:nvSpPr>
        <p:spPr>
          <a:xfrm>
            <a:off x="1643063" y="274638"/>
            <a:ext cx="7215187" cy="1143000"/>
          </a:xfrm>
        </p:spPr>
        <p:txBody>
          <a:bodyPr>
            <a:normAutofit fontScale="90000"/>
          </a:bodyPr>
          <a:lstStyle/>
          <a:p>
            <a:pPr eaLnBrk="1" hangingPunct="1"/>
            <a:r>
              <a:rPr lang="en-US" sz="3600" i="1" smtClean="0"/>
              <a:t>International patterns and trends in thyroid cancer incidence, 1973–2002</a:t>
            </a:r>
            <a:endParaRPr lang="it-IT" sz="3600" i="1" smtClean="0"/>
          </a:p>
        </p:txBody>
      </p:sp>
      <p:sp>
        <p:nvSpPr>
          <p:cNvPr id="3" name="Segnaposto contenuto 2"/>
          <p:cNvSpPr>
            <a:spLocks noGrp="1"/>
          </p:cNvSpPr>
          <p:nvPr>
            <p:ph idx="1"/>
          </p:nvPr>
        </p:nvSpPr>
        <p:spPr>
          <a:xfrm>
            <a:off x="1571625" y="1600200"/>
            <a:ext cx="7429500" cy="4525963"/>
          </a:xfrm>
        </p:spPr>
        <p:txBody>
          <a:bodyPr rtlCol="0">
            <a:normAutofit/>
          </a:bodyPr>
          <a:lstStyle/>
          <a:p>
            <a:pPr eaLnBrk="1" fontAlgn="auto" hangingPunct="1">
              <a:spcAft>
                <a:spcPts val="0"/>
              </a:spcAft>
              <a:buFont typeface="Arial" pitchFamily="34" charset="0"/>
              <a:buNone/>
              <a:defRPr/>
            </a:pPr>
            <a:r>
              <a:rPr lang="en-US" sz="2400" dirty="0" smtClean="0"/>
              <a:t>Our analysis of published CI5 data suggests that </a:t>
            </a:r>
          </a:p>
          <a:p>
            <a:pPr eaLnBrk="1" fontAlgn="auto" hangingPunct="1">
              <a:spcAft>
                <a:spcPts val="0"/>
              </a:spcAft>
              <a:buFont typeface="Arial" pitchFamily="34" charset="0"/>
              <a:buChar char="•"/>
              <a:defRPr/>
            </a:pPr>
            <a:r>
              <a:rPr lang="en-US" dirty="0" smtClean="0"/>
              <a:t>thyroid cancer rates increased between 1973 and 2002 in most populations worldwide, and that </a:t>
            </a:r>
          </a:p>
          <a:p>
            <a:pPr eaLnBrk="1" fontAlgn="auto" hangingPunct="1">
              <a:spcAft>
                <a:spcPts val="0"/>
              </a:spcAft>
              <a:buFont typeface="Arial" pitchFamily="34" charset="0"/>
              <a:buChar char="•"/>
              <a:defRPr/>
            </a:pPr>
            <a:r>
              <a:rPr lang="en-US" dirty="0" smtClean="0"/>
              <a:t>the increase does not appear to be restricted to a particular region of the world or by the underlying rates of thyroid cancer</a:t>
            </a:r>
          </a:p>
          <a:p>
            <a:pPr eaLnBrk="1" fontAlgn="auto" hangingPunct="1">
              <a:spcAft>
                <a:spcPts val="0"/>
              </a:spcAft>
              <a:buFont typeface="Arial" pitchFamily="34" charset="0"/>
              <a:buNone/>
              <a:defRPr/>
            </a:pPr>
            <a:r>
              <a:rPr lang="it-IT" sz="2000" dirty="0" err="1" smtClean="0">
                <a:ea typeface="+mj-ea"/>
                <a:cs typeface="+mj-cs"/>
              </a:rPr>
              <a:t>Kilfoy</a:t>
            </a:r>
            <a:r>
              <a:rPr lang="it-IT" sz="2000" dirty="0" smtClean="0">
                <a:ea typeface="+mj-ea"/>
                <a:cs typeface="+mj-cs"/>
              </a:rPr>
              <a:t> BA </a:t>
            </a:r>
            <a:r>
              <a:rPr lang="it-IT" sz="2000" dirty="0" err="1" smtClean="0">
                <a:ea typeface="+mj-ea"/>
                <a:cs typeface="+mj-cs"/>
              </a:rPr>
              <a:t>et</a:t>
            </a:r>
            <a:r>
              <a:rPr lang="it-IT" sz="2000" dirty="0" smtClean="0">
                <a:ea typeface="+mj-ea"/>
                <a:cs typeface="+mj-cs"/>
              </a:rPr>
              <a:t> al. </a:t>
            </a:r>
            <a:r>
              <a:rPr lang="it-IT" sz="2000" dirty="0" err="1" smtClean="0">
                <a:ea typeface="+mj-ea"/>
                <a:cs typeface="+mj-cs"/>
              </a:rPr>
              <a:t>Cancer</a:t>
            </a:r>
            <a:r>
              <a:rPr lang="it-IT" sz="2000" dirty="0" smtClean="0">
                <a:ea typeface="+mj-ea"/>
                <a:cs typeface="+mj-cs"/>
              </a:rPr>
              <a:t> </a:t>
            </a:r>
            <a:r>
              <a:rPr lang="it-IT" sz="2000" dirty="0" err="1" smtClean="0">
                <a:ea typeface="+mj-ea"/>
                <a:cs typeface="+mj-cs"/>
              </a:rPr>
              <a:t>Causes</a:t>
            </a:r>
            <a:r>
              <a:rPr lang="it-IT" sz="2000" dirty="0" smtClean="0">
                <a:ea typeface="+mj-ea"/>
                <a:cs typeface="+mj-cs"/>
              </a:rPr>
              <a:t> </a:t>
            </a:r>
            <a:r>
              <a:rPr lang="it-IT" sz="2000" dirty="0" err="1" smtClean="0">
                <a:ea typeface="+mj-ea"/>
                <a:cs typeface="+mj-cs"/>
              </a:rPr>
              <a:t>Control</a:t>
            </a:r>
            <a:r>
              <a:rPr lang="it-IT" sz="2000" dirty="0" smtClean="0">
                <a:ea typeface="+mj-ea"/>
                <a:cs typeface="+mj-cs"/>
              </a:rPr>
              <a:t>. 2009;20:525-31.</a:t>
            </a:r>
          </a:p>
        </p:txBody>
      </p:sp>
      <p:sp>
        <p:nvSpPr>
          <p:cNvPr id="4" name="Segnaposto data 3"/>
          <p:cNvSpPr>
            <a:spLocks noGrp="1"/>
          </p:cNvSpPr>
          <p:nvPr>
            <p:ph type="dt" sz="quarter" idx="10"/>
          </p:nvPr>
        </p:nvSpPr>
        <p:spPr/>
        <p:txBody>
          <a:bodyPr/>
          <a:lstStyle/>
          <a:p>
            <a:pPr>
              <a:defRPr/>
            </a:pPr>
            <a:r>
              <a:rPr lang="it-IT"/>
              <a:t>29 ottobre 2010</a:t>
            </a:r>
          </a:p>
        </p:txBody>
      </p:sp>
      <p:sp>
        <p:nvSpPr>
          <p:cNvPr id="6" name="Segnaposto numero diapositiva 5"/>
          <p:cNvSpPr>
            <a:spLocks noGrp="1"/>
          </p:cNvSpPr>
          <p:nvPr>
            <p:ph type="sldNum" sz="quarter" idx="12"/>
          </p:nvPr>
        </p:nvSpPr>
        <p:spPr/>
        <p:txBody>
          <a:bodyPr/>
          <a:lstStyle/>
          <a:p>
            <a:pPr>
              <a:defRPr/>
            </a:pPr>
            <a:fld id="{76BD937C-9474-4484-BB6B-BD653BEFC32D}" type="slidenum">
              <a:rPr lang="it-IT"/>
              <a:pPr>
                <a:defRPr/>
              </a:pPr>
              <a:t>3</a:t>
            </a:fld>
            <a:endParaRPr lang="it-IT"/>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28728" y="285728"/>
            <a:ext cx="7358084" cy="1571625"/>
          </a:xfrm>
        </p:spPr>
        <p:txBody>
          <a:bodyPr rtlCol="0">
            <a:normAutofit fontScale="90000"/>
          </a:bodyPr>
          <a:lstStyle/>
          <a:p>
            <a:pPr eaLnBrk="1" fontAlgn="auto" hangingPunct="1">
              <a:spcAft>
                <a:spcPts val="0"/>
              </a:spcAft>
              <a:defRPr/>
            </a:pPr>
            <a:r>
              <a:rPr lang="it-IT" dirty="0" smtClean="0"/>
              <a:t>L’esistenza di una riserva di carcinomi tiroidei occulti è documentata da studi autoptici:</a:t>
            </a:r>
            <a:endParaRPr lang="it-IT" dirty="0"/>
          </a:p>
        </p:txBody>
      </p:sp>
      <p:sp>
        <p:nvSpPr>
          <p:cNvPr id="35843" name="Segnaposto contenuto 2"/>
          <p:cNvSpPr>
            <a:spLocks noGrp="1"/>
          </p:cNvSpPr>
          <p:nvPr>
            <p:ph idx="1"/>
          </p:nvPr>
        </p:nvSpPr>
        <p:spPr>
          <a:xfrm>
            <a:off x="842994" y="2546365"/>
            <a:ext cx="8229600" cy="3097213"/>
          </a:xfrm>
        </p:spPr>
        <p:txBody>
          <a:bodyPr/>
          <a:lstStyle/>
          <a:p>
            <a:pPr eaLnBrk="1" hangingPunct="1"/>
            <a:r>
              <a:rPr lang="it-IT" sz="2000" dirty="0" err="1" smtClean="0"/>
              <a:t>Fukunaga</a:t>
            </a:r>
            <a:r>
              <a:rPr lang="it-IT" sz="2000" dirty="0" smtClean="0"/>
              <a:t> FH, </a:t>
            </a:r>
            <a:r>
              <a:rPr lang="it-IT" sz="2000" dirty="0" err="1" smtClean="0"/>
              <a:t>Yatani</a:t>
            </a:r>
            <a:r>
              <a:rPr lang="it-IT" sz="2000" dirty="0" smtClean="0"/>
              <a:t> R (1975). </a:t>
            </a:r>
            <a:r>
              <a:rPr lang="it-IT" sz="2000" dirty="0" err="1" smtClean="0"/>
              <a:t>Geographic</a:t>
            </a:r>
            <a:r>
              <a:rPr lang="it-IT" sz="2000" dirty="0" smtClean="0"/>
              <a:t> </a:t>
            </a:r>
            <a:r>
              <a:rPr lang="it-IT" sz="2000" dirty="0" err="1" smtClean="0"/>
              <a:t>pathology</a:t>
            </a:r>
            <a:r>
              <a:rPr lang="it-IT" sz="2000" dirty="0" smtClean="0"/>
              <a:t> </a:t>
            </a:r>
            <a:r>
              <a:rPr lang="it-IT" sz="2000" dirty="0" err="1" smtClean="0"/>
              <a:t>of</a:t>
            </a:r>
            <a:r>
              <a:rPr lang="it-IT" sz="2000" dirty="0" smtClean="0"/>
              <a:t> </a:t>
            </a:r>
            <a:r>
              <a:rPr lang="it-IT" sz="2000" dirty="0" err="1" smtClean="0"/>
              <a:t>occult</a:t>
            </a:r>
            <a:r>
              <a:rPr lang="it-IT" sz="2000" dirty="0" smtClean="0"/>
              <a:t> </a:t>
            </a:r>
            <a:r>
              <a:rPr lang="it-IT" sz="2000" dirty="0" err="1" smtClean="0"/>
              <a:t>thyroid</a:t>
            </a:r>
            <a:r>
              <a:rPr lang="it-IT" sz="2000" dirty="0" smtClean="0"/>
              <a:t> </a:t>
            </a:r>
            <a:r>
              <a:rPr lang="it-IT" sz="2000" dirty="0" err="1" smtClean="0"/>
              <a:t>carcinomas</a:t>
            </a:r>
            <a:r>
              <a:rPr lang="it-IT" sz="2000" dirty="0" smtClean="0"/>
              <a:t>. </a:t>
            </a:r>
            <a:r>
              <a:rPr lang="it-IT" sz="2000" dirty="0" err="1" smtClean="0"/>
              <a:t>Cancer</a:t>
            </a:r>
            <a:r>
              <a:rPr lang="it-IT" sz="2000" dirty="0" smtClean="0"/>
              <a:t> 36,1095-9. </a:t>
            </a:r>
          </a:p>
          <a:p>
            <a:pPr eaLnBrk="1" hangingPunct="1"/>
            <a:r>
              <a:rPr lang="it-IT" sz="2000" dirty="0" err="1" smtClean="0"/>
              <a:t>Martinez-Tello</a:t>
            </a:r>
            <a:r>
              <a:rPr lang="it-IT" sz="2000" dirty="0" smtClean="0"/>
              <a:t> FJ, </a:t>
            </a:r>
            <a:r>
              <a:rPr lang="it-IT" sz="2000" dirty="0" err="1" smtClean="0"/>
              <a:t>Martinez-Cabruja</a:t>
            </a:r>
            <a:r>
              <a:rPr lang="it-IT" sz="2000" dirty="0" smtClean="0"/>
              <a:t> R, </a:t>
            </a:r>
            <a:r>
              <a:rPr lang="it-IT" sz="2000" dirty="0" err="1" smtClean="0"/>
              <a:t>Fernandez-Martin</a:t>
            </a:r>
            <a:r>
              <a:rPr lang="it-IT" sz="2000" dirty="0" smtClean="0"/>
              <a:t> J, </a:t>
            </a:r>
            <a:r>
              <a:rPr lang="it-IT" sz="2000" dirty="0" err="1" smtClean="0"/>
              <a:t>Lasso-Oria</a:t>
            </a:r>
            <a:r>
              <a:rPr lang="it-IT" sz="2000" dirty="0" smtClean="0"/>
              <a:t> C, </a:t>
            </a:r>
            <a:r>
              <a:rPr lang="it-IT" sz="2000" dirty="0" err="1" smtClean="0"/>
              <a:t>Ballestin-Carcavilla</a:t>
            </a:r>
            <a:r>
              <a:rPr lang="it-IT" sz="2000" dirty="0" smtClean="0"/>
              <a:t> C (1993). </a:t>
            </a:r>
            <a:r>
              <a:rPr lang="it-IT" sz="2000" dirty="0" err="1" smtClean="0"/>
              <a:t>Occult</a:t>
            </a:r>
            <a:r>
              <a:rPr lang="it-IT" sz="2000" dirty="0" smtClean="0"/>
              <a:t> carcinoma </a:t>
            </a:r>
            <a:r>
              <a:rPr lang="it-IT" sz="2000" dirty="0" err="1" smtClean="0"/>
              <a:t>of</a:t>
            </a:r>
            <a:r>
              <a:rPr lang="it-IT" sz="2000" dirty="0" smtClean="0"/>
              <a:t> the </a:t>
            </a:r>
            <a:r>
              <a:rPr lang="it-IT" sz="2000" dirty="0" err="1" smtClean="0"/>
              <a:t>thyroid</a:t>
            </a:r>
            <a:r>
              <a:rPr lang="it-IT" sz="2000" dirty="0" smtClean="0"/>
              <a:t>. A </a:t>
            </a:r>
            <a:r>
              <a:rPr lang="it-IT" sz="2000" dirty="0" err="1" smtClean="0"/>
              <a:t>systematic</a:t>
            </a:r>
            <a:r>
              <a:rPr lang="it-IT" sz="2000" dirty="0" smtClean="0"/>
              <a:t> </a:t>
            </a:r>
            <a:r>
              <a:rPr lang="it-IT" sz="2000" dirty="0" err="1" smtClean="0"/>
              <a:t>autopsy</a:t>
            </a:r>
            <a:r>
              <a:rPr lang="it-IT" sz="2000" dirty="0" smtClean="0"/>
              <a:t> </a:t>
            </a:r>
            <a:r>
              <a:rPr lang="it-IT" sz="2000" dirty="0" err="1" smtClean="0"/>
              <a:t>study</a:t>
            </a:r>
            <a:r>
              <a:rPr lang="it-IT" sz="2000" dirty="0" smtClean="0"/>
              <a:t> </a:t>
            </a:r>
            <a:r>
              <a:rPr lang="it-IT" sz="2000" dirty="0" err="1" smtClean="0"/>
              <a:t>from</a:t>
            </a:r>
            <a:r>
              <a:rPr lang="it-IT" sz="2000" dirty="0" smtClean="0"/>
              <a:t> </a:t>
            </a:r>
            <a:r>
              <a:rPr lang="it-IT" sz="2000" dirty="0" err="1" smtClean="0"/>
              <a:t>Spain</a:t>
            </a:r>
            <a:r>
              <a:rPr lang="it-IT" sz="2000" dirty="0" smtClean="0"/>
              <a:t> </a:t>
            </a:r>
            <a:r>
              <a:rPr lang="it-IT" sz="2000" dirty="0" err="1" smtClean="0"/>
              <a:t>of</a:t>
            </a:r>
            <a:r>
              <a:rPr lang="it-IT" sz="2000" dirty="0" smtClean="0"/>
              <a:t> </a:t>
            </a:r>
            <a:r>
              <a:rPr lang="it-IT" sz="2000" dirty="0" err="1" smtClean="0"/>
              <a:t>two</a:t>
            </a:r>
            <a:r>
              <a:rPr lang="it-IT" sz="2000" dirty="0" smtClean="0"/>
              <a:t> </a:t>
            </a:r>
            <a:r>
              <a:rPr lang="it-IT" sz="2000" dirty="0" err="1" smtClean="0"/>
              <a:t>series</a:t>
            </a:r>
            <a:r>
              <a:rPr lang="it-IT" sz="2000" dirty="0" smtClean="0"/>
              <a:t> </a:t>
            </a:r>
            <a:r>
              <a:rPr lang="it-IT" sz="2000" dirty="0" err="1" smtClean="0"/>
              <a:t>performed</a:t>
            </a:r>
            <a:r>
              <a:rPr lang="it-IT" sz="2000" dirty="0" smtClean="0"/>
              <a:t> </a:t>
            </a:r>
            <a:r>
              <a:rPr lang="it-IT" sz="2000" dirty="0" err="1" smtClean="0"/>
              <a:t>with</a:t>
            </a:r>
            <a:r>
              <a:rPr lang="it-IT" sz="2000" dirty="0" smtClean="0"/>
              <a:t> </a:t>
            </a:r>
            <a:r>
              <a:rPr lang="it-IT" sz="2000" dirty="0" err="1" smtClean="0"/>
              <a:t>two</a:t>
            </a:r>
            <a:r>
              <a:rPr lang="it-IT" sz="2000" dirty="0" smtClean="0"/>
              <a:t> </a:t>
            </a:r>
            <a:r>
              <a:rPr lang="it-IT" sz="2000" dirty="0" err="1" smtClean="0"/>
              <a:t>different</a:t>
            </a:r>
            <a:r>
              <a:rPr lang="it-IT" sz="2000" dirty="0" smtClean="0"/>
              <a:t> </a:t>
            </a:r>
            <a:r>
              <a:rPr lang="it-IT" sz="2000" dirty="0" err="1" smtClean="0"/>
              <a:t>methods</a:t>
            </a:r>
            <a:r>
              <a:rPr lang="it-IT" sz="2000" dirty="0" smtClean="0"/>
              <a:t>. </a:t>
            </a:r>
            <a:r>
              <a:rPr lang="it-IT" sz="2000" dirty="0" err="1" smtClean="0"/>
              <a:t>Cancer</a:t>
            </a:r>
            <a:r>
              <a:rPr lang="it-IT" sz="2000" dirty="0" smtClean="0"/>
              <a:t> 71,4022-9. </a:t>
            </a:r>
          </a:p>
          <a:p>
            <a:pPr eaLnBrk="1" hangingPunct="1"/>
            <a:r>
              <a:rPr lang="it-IT" sz="2000" dirty="0" err="1" smtClean="0"/>
              <a:t>Harach</a:t>
            </a:r>
            <a:r>
              <a:rPr lang="it-IT" sz="2000" dirty="0" smtClean="0"/>
              <a:t> HR, </a:t>
            </a:r>
            <a:r>
              <a:rPr lang="it-IT" sz="2000" dirty="0" err="1" smtClean="0"/>
              <a:t>Franssila</a:t>
            </a:r>
            <a:r>
              <a:rPr lang="it-IT" sz="2000" dirty="0" smtClean="0"/>
              <a:t> KO, </a:t>
            </a:r>
            <a:r>
              <a:rPr lang="it-IT" sz="2000" dirty="0" err="1" smtClean="0"/>
              <a:t>Wasenius</a:t>
            </a:r>
            <a:r>
              <a:rPr lang="it-IT" sz="2000" dirty="0" smtClean="0"/>
              <a:t> VM (1985). </a:t>
            </a:r>
            <a:r>
              <a:rPr lang="it-IT" sz="2000" dirty="0" err="1" smtClean="0"/>
              <a:t>Occult</a:t>
            </a:r>
            <a:r>
              <a:rPr lang="it-IT" sz="2000" dirty="0" smtClean="0"/>
              <a:t> </a:t>
            </a:r>
            <a:r>
              <a:rPr lang="it-IT" sz="2000" dirty="0" err="1" smtClean="0"/>
              <a:t>papillary</a:t>
            </a:r>
            <a:r>
              <a:rPr lang="it-IT" sz="2000" dirty="0" smtClean="0"/>
              <a:t> carcinoma </a:t>
            </a:r>
            <a:r>
              <a:rPr lang="it-IT" sz="2000" dirty="0" err="1" smtClean="0"/>
              <a:t>of</a:t>
            </a:r>
            <a:r>
              <a:rPr lang="it-IT" sz="2000" dirty="0" smtClean="0"/>
              <a:t> the </a:t>
            </a:r>
            <a:r>
              <a:rPr lang="it-IT" sz="2000" dirty="0" err="1" smtClean="0"/>
              <a:t>thyroid</a:t>
            </a:r>
            <a:r>
              <a:rPr lang="it-IT" sz="2000" dirty="0" smtClean="0"/>
              <a:t>: a "</a:t>
            </a:r>
            <a:r>
              <a:rPr lang="it-IT" sz="2000" dirty="0" err="1" smtClean="0"/>
              <a:t>normal</a:t>
            </a:r>
            <a:r>
              <a:rPr lang="it-IT" sz="2000" dirty="0" smtClean="0"/>
              <a:t>" </a:t>
            </a:r>
            <a:r>
              <a:rPr lang="it-IT" sz="2000" dirty="0" err="1" smtClean="0"/>
              <a:t>finding</a:t>
            </a:r>
            <a:r>
              <a:rPr lang="it-IT" sz="2000" dirty="0" smtClean="0"/>
              <a:t> in Finland: a </a:t>
            </a:r>
            <a:r>
              <a:rPr lang="it-IT" sz="2000" dirty="0" err="1" smtClean="0"/>
              <a:t>systematic</a:t>
            </a:r>
            <a:r>
              <a:rPr lang="it-IT" sz="2000" dirty="0" smtClean="0"/>
              <a:t> </a:t>
            </a:r>
            <a:r>
              <a:rPr lang="it-IT" sz="2000" dirty="0" err="1" smtClean="0"/>
              <a:t>autopsy</a:t>
            </a:r>
            <a:r>
              <a:rPr lang="it-IT" sz="2000" dirty="0" smtClean="0"/>
              <a:t> </a:t>
            </a:r>
            <a:r>
              <a:rPr lang="it-IT" sz="2000" dirty="0" err="1" smtClean="0"/>
              <a:t>study</a:t>
            </a:r>
            <a:r>
              <a:rPr lang="it-IT" sz="2000" dirty="0" smtClean="0"/>
              <a:t>. </a:t>
            </a:r>
            <a:r>
              <a:rPr lang="it-IT" sz="2000" dirty="0" err="1" smtClean="0"/>
              <a:t>Cancer</a:t>
            </a:r>
            <a:r>
              <a:rPr lang="it-IT" sz="2000" dirty="0" smtClean="0"/>
              <a:t> 56,531-538.</a:t>
            </a:r>
          </a:p>
        </p:txBody>
      </p:sp>
      <p:sp>
        <p:nvSpPr>
          <p:cNvPr id="4" name="Segnaposto data 3"/>
          <p:cNvSpPr>
            <a:spLocks noGrp="1"/>
          </p:cNvSpPr>
          <p:nvPr>
            <p:ph type="dt" sz="quarter" idx="10"/>
          </p:nvPr>
        </p:nvSpPr>
        <p:spPr/>
        <p:txBody>
          <a:bodyPr/>
          <a:lstStyle/>
          <a:p>
            <a:pPr>
              <a:defRPr/>
            </a:pPr>
            <a:r>
              <a:rPr lang="it-IT"/>
              <a:t>29 ottobre 2010</a:t>
            </a:r>
          </a:p>
        </p:txBody>
      </p:sp>
      <p:sp>
        <p:nvSpPr>
          <p:cNvPr id="5" name="Segnaposto piè di pagina 4"/>
          <p:cNvSpPr>
            <a:spLocks noGrp="1"/>
          </p:cNvSpPr>
          <p:nvPr>
            <p:ph type="ftr" sz="quarter" idx="11"/>
          </p:nvPr>
        </p:nvSpPr>
        <p:spPr>
          <a:xfrm>
            <a:off x="1714500" y="6356350"/>
            <a:ext cx="6500813" cy="365125"/>
          </a:xfrm>
        </p:spPr>
        <p:txBody>
          <a:bodyPr/>
          <a:lstStyle/>
          <a:p>
            <a:pPr>
              <a:defRPr/>
            </a:pPr>
            <a:r>
              <a:rPr lang="it-IT" dirty="0"/>
              <a:t>... CARCINOMA DELLA TIROIDE  </a:t>
            </a:r>
            <a:r>
              <a:rPr lang="it-IT" dirty="0" err="1"/>
              <a:t>DI</a:t>
            </a:r>
            <a:r>
              <a:rPr lang="it-IT" dirty="0"/>
              <a:t> ORIGINE FOLLICOLARE ... Perugia Centro Congressi - Hotel </a:t>
            </a:r>
            <a:r>
              <a:rPr lang="it-IT" dirty="0" err="1"/>
              <a:t>Gio</a:t>
            </a:r>
            <a:r>
              <a:rPr lang="it-IT" dirty="0"/>
              <a:t>’ Jazz</a:t>
            </a:r>
          </a:p>
        </p:txBody>
      </p:sp>
      <p:sp>
        <p:nvSpPr>
          <p:cNvPr id="6" name="Segnaposto numero diapositiva 5"/>
          <p:cNvSpPr>
            <a:spLocks noGrp="1"/>
          </p:cNvSpPr>
          <p:nvPr>
            <p:ph type="sldNum" sz="quarter" idx="12"/>
          </p:nvPr>
        </p:nvSpPr>
        <p:spPr/>
        <p:txBody>
          <a:bodyPr/>
          <a:lstStyle/>
          <a:p>
            <a:pPr>
              <a:defRPr/>
            </a:pPr>
            <a:fld id="{18F2920E-0E95-4AE5-8D55-CC410877B5B8}" type="slidenum">
              <a:rPr lang="it-IT"/>
              <a:pPr>
                <a:defRPr/>
              </a:pPr>
              <a:t>30</a:t>
            </a:fld>
            <a:endParaRPr lang="it-IT"/>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egnaposto data 3"/>
          <p:cNvSpPr>
            <a:spLocks noGrp="1"/>
          </p:cNvSpPr>
          <p:nvPr>
            <p:ph type="dt" sz="half" idx="10"/>
          </p:nvPr>
        </p:nvSpPr>
        <p:spPr/>
        <p:txBody>
          <a:bodyPr/>
          <a:lstStyle/>
          <a:p>
            <a:endParaRPr lang="it-IT"/>
          </a:p>
          <a:p>
            <a:r>
              <a:rPr lang="it-IT"/>
              <a:t>6 maggio 2008</a:t>
            </a:r>
          </a:p>
        </p:txBody>
      </p:sp>
      <p:sp>
        <p:nvSpPr>
          <p:cNvPr id="17" name="Segnaposto piè di pagina 4"/>
          <p:cNvSpPr>
            <a:spLocks noGrp="1"/>
          </p:cNvSpPr>
          <p:nvPr>
            <p:ph type="ftr" sz="quarter" idx="11"/>
          </p:nvPr>
        </p:nvSpPr>
        <p:spPr/>
        <p:txBody>
          <a:bodyPr/>
          <a:lstStyle/>
          <a:p>
            <a:endParaRPr lang="it-IT"/>
          </a:p>
          <a:p>
            <a:r>
              <a:rPr lang="it-IT" sz="1600"/>
              <a:t>Presentazione LG del GMR per le neoplasie tiroidee</a:t>
            </a:r>
          </a:p>
        </p:txBody>
      </p:sp>
      <p:sp>
        <p:nvSpPr>
          <p:cNvPr id="18" name="Segnaposto numero diapositiva 5"/>
          <p:cNvSpPr>
            <a:spLocks noGrp="1"/>
          </p:cNvSpPr>
          <p:nvPr>
            <p:ph type="sldNum" sz="quarter" idx="12"/>
          </p:nvPr>
        </p:nvSpPr>
        <p:spPr/>
        <p:txBody>
          <a:bodyPr/>
          <a:lstStyle/>
          <a:p>
            <a:fld id="{964254CC-E712-486C-980B-04A44ADF92F1}" type="slidenum">
              <a:rPr lang="it-IT"/>
              <a:pPr/>
              <a:t>31</a:t>
            </a:fld>
            <a:endParaRPr lang="it-IT"/>
          </a:p>
        </p:txBody>
      </p:sp>
      <p:sp>
        <p:nvSpPr>
          <p:cNvPr id="14338" name="Rectangle 2"/>
          <p:cNvSpPr>
            <a:spLocks noGrp="1" noChangeArrowheads="1"/>
          </p:cNvSpPr>
          <p:nvPr>
            <p:ph type="title"/>
          </p:nvPr>
        </p:nvSpPr>
        <p:spPr/>
        <p:txBody>
          <a:bodyPr/>
          <a:lstStyle/>
          <a:p>
            <a:r>
              <a:rPr lang="it-IT"/>
              <a:t>Carcinoma tiroideo occulto</a:t>
            </a:r>
          </a:p>
        </p:txBody>
      </p:sp>
      <p:sp>
        <p:nvSpPr>
          <p:cNvPr id="14339" name="Rectangle 3"/>
          <p:cNvSpPr>
            <a:spLocks noGrp="1" noChangeArrowheads="1"/>
          </p:cNvSpPr>
          <p:nvPr>
            <p:ph type="body" idx="1"/>
          </p:nvPr>
        </p:nvSpPr>
        <p:spPr/>
        <p:txBody>
          <a:bodyPr/>
          <a:lstStyle/>
          <a:p>
            <a:pPr>
              <a:buFontTx/>
              <a:buNone/>
            </a:pPr>
            <a:r>
              <a:rPr lang="en-US"/>
              <a:t>“…They (Harach et al.) went on to calculate that, if sectioned finely enough, virtually every person would be found to harbor a thyroid cancer.”</a:t>
            </a:r>
          </a:p>
          <a:p>
            <a:pPr>
              <a:buFontTx/>
              <a:buNone/>
            </a:pPr>
            <a:endParaRPr lang="en-US"/>
          </a:p>
          <a:p>
            <a:pPr>
              <a:buFontTx/>
              <a:buNone/>
            </a:pPr>
            <a:r>
              <a:rPr lang="en-US" sz="2000"/>
              <a:t>Davies L, Welch HG. </a:t>
            </a:r>
            <a:r>
              <a:rPr lang="en-US" sz="2000" b="1"/>
              <a:t>Increasing incidence of thyroid cancer in the United States, 1973-2002</a:t>
            </a:r>
            <a:r>
              <a:rPr lang="en-US" sz="2000"/>
              <a:t>. </a:t>
            </a:r>
            <a:r>
              <a:rPr lang="en-US" sz="2000" i="1"/>
              <a:t>JAMA</a:t>
            </a:r>
            <a:r>
              <a:rPr lang="en-US" sz="2000"/>
              <a:t>. 2006;295:2164-7</a:t>
            </a:r>
            <a:r>
              <a:rPr lang="en-US"/>
              <a:t>. </a:t>
            </a:r>
          </a:p>
          <a:p>
            <a:pPr>
              <a:buFontTx/>
              <a:buNone/>
            </a:pPr>
            <a:r>
              <a:rPr lang="it-IT" sz="2000"/>
              <a:t>Harach HR,FranssilaKO,WaseniusVM. </a:t>
            </a:r>
            <a:r>
              <a:rPr lang="it-IT" sz="2000" b="1"/>
              <a:t>Occult papillary carcinoma of the thyroid: a “normal” finding in Finland</a:t>
            </a:r>
            <a:r>
              <a:rPr lang="it-IT" sz="2000"/>
              <a:t>. Cancer. 1985;56:531-538</a:t>
            </a:r>
            <a:r>
              <a:rPr lang="it-IT"/>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3">
                <a:shade val="45000"/>
                <a:satMod val="135000"/>
              </a:schemeClr>
              <a:prstClr val="white"/>
            </a:duotone>
          </a:blip>
          <a:srcRect/>
          <a:stretch>
            <a:fillRect l="-87000" t="-53000" b="-81000"/>
          </a:stretch>
        </a:blipFill>
        <a:effectLst/>
      </p:bgPr>
    </p:bg>
    <p:spTree>
      <p:nvGrpSpPr>
        <p:cNvPr id="1" name=""/>
        <p:cNvGrpSpPr/>
        <p:nvPr/>
      </p:nvGrpSpPr>
      <p:grpSpPr>
        <a:xfrm>
          <a:off x="0" y="0"/>
          <a:ext cx="0" cy="0"/>
          <a:chOff x="0" y="0"/>
          <a:chExt cx="0" cy="0"/>
        </a:xfrm>
      </p:grpSpPr>
      <p:sp>
        <p:nvSpPr>
          <p:cNvPr id="14" name="Segnaposto numero diapositiva 4"/>
          <p:cNvSpPr>
            <a:spLocks noGrp="1"/>
          </p:cNvSpPr>
          <p:nvPr>
            <p:ph type="sldNum" sz="quarter" idx="12"/>
          </p:nvPr>
        </p:nvSpPr>
        <p:spPr/>
        <p:txBody>
          <a:bodyPr/>
          <a:lstStyle/>
          <a:p>
            <a:pPr>
              <a:defRPr/>
            </a:pPr>
            <a:endParaRPr lang="it-IT"/>
          </a:p>
          <a:p>
            <a:pPr>
              <a:defRPr/>
            </a:pPr>
            <a:fld id="{3FA6B86F-625F-4BE7-8BB1-226F8E9DCD8B}" type="slidenum">
              <a:rPr lang="it-IT"/>
              <a:pPr>
                <a:defRPr/>
              </a:pPr>
              <a:t>32</a:t>
            </a:fld>
            <a:endParaRPr lang="it-IT"/>
          </a:p>
        </p:txBody>
      </p:sp>
      <p:pic>
        <p:nvPicPr>
          <p:cNvPr id="20483" name="Picture 2"/>
          <p:cNvPicPr>
            <a:picLocks noChangeAspect="1" noChangeArrowheads="1"/>
          </p:cNvPicPr>
          <p:nvPr/>
        </p:nvPicPr>
        <p:blipFill>
          <a:blip r:embed="rId3"/>
          <a:srcRect/>
          <a:stretch>
            <a:fillRect/>
          </a:stretch>
        </p:blipFill>
        <p:spPr bwMode="auto">
          <a:xfrm>
            <a:off x="1258888" y="260350"/>
            <a:ext cx="6346825" cy="4883150"/>
          </a:xfrm>
          <a:prstGeom prst="rect">
            <a:avLst/>
          </a:prstGeom>
          <a:noFill/>
          <a:ln w="9525">
            <a:noFill/>
            <a:miter lim="800000"/>
            <a:headEnd/>
            <a:tailEnd/>
          </a:ln>
        </p:spPr>
      </p:pic>
      <p:sp>
        <p:nvSpPr>
          <p:cNvPr id="23556" name="Rectangle 3"/>
          <p:cNvSpPr>
            <a:spLocks noGrp="1" noChangeArrowheads="1"/>
          </p:cNvSpPr>
          <p:nvPr>
            <p:ph type="title"/>
          </p:nvPr>
        </p:nvSpPr>
        <p:spPr>
          <a:xfrm>
            <a:off x="1143000" y="5373688"/>
            <a:ext cx="7786688" cy="1341437"/>
          </a:xfrm>
        </p:spPr>
        <p:txBody>
          <a:bodyPr>
            <a:normAutofit/>
          </a:bodyPr>
          <a:lstStyle/>
          <a:p>
            <a:pPr eaLnBrk="1" fontAlgn="auto" hangingPunct="1">
              <a:spcAft>
                <a:spcPts val="0"/>
              </a:spcAft>
              <a:defRPr/>
            </a:pPr>
            <a:r>
              <a:rPr lang="it-IT" sz="2400" b="1" dirty="0" smtClean="0">
                <a:solidFill>
                  <a:schemeClr val="tx2">
                    <a:satMod val="130000"/>
                  </a:schemeClr>
                </a:solidFill>
                <a:latin typeface="Geometr231 Lt BT" pitchFamily="34" charset="0"/>
              </a:rPr>
              <a:t>Diagnosi preferenziale di tumori a lenta progressione mediante lo screening – alcuni non avrebbero dato sintomi nel corso della vita</a:t>
            </a:r>
          </a:p>
        </p:txBody>
      </p:sp>
      <p:grpSp>
        <p:nvGrpSpPr>
          <p:cNvPr id="2" name="Group 4"/>
          <p:cNvGrpSpPr>
            <a:grpSpLocks/>
          </p:cNvGrpSpPr>
          <p:nvPr/>
        </p:nvGrpSpPr>
        <p:grpSpPr bwMode="auto">
          <a:xfrm>
            <a:off x="2484438" y="3763963"/>
            <a:ext cx="6480175" cy="461962"/>
            <a:chOff x="1565" y="2341"/>
            <a:chExt cx="4082" cy="291"/>
          </a:xfrm>
        </p:grpSpPr>
        <p:sp>
          <p:nvSpPr>
            <p:cNvPr id="20491" name="Line 5"/>
            <p:cNvSpPr>
              <a:spLocks noChangeShapeType="1"/>
            </p:cNvSpPr>
            <p:nvPr/>
          </p:nvSpPr>
          <p:spPr bwMode="auto">
            <a:xfrm flipV="1">
              <a:off x="1565" y="2523"/>
              <a:ext cx="3402" cy="0"/>
            </a:xfrm>
            <a:prstGeom prst="line">
              <a:avLst/>
            </a:prstGeom>
            <a:noFill/>
            <a:ln w="9525">
              <a:solidFill>
                <a:schemeClr val="tx1"/>
              </a:solidFill>
              <a:round/>
              <a:headEnd type="oval" w="med" len="med"/>
              <a:tailEnd type="triangle" w="med" len="med"/>
            </a:ln>
          </p:spPr>
          <p:txBody>
            <a:bodyPr/>
            <a:lstStyle/>
            <a:p>
              <a:endParaRPr lang="it-IT"/>
            </a:p>
          </p:txBody>
        </p:sp>
        <p:sp>
          <p:nvSpPr>
            <p:cNvPr id="20492" name="Text Box 6"/>
            <p:cNvSpPr txBox="1">
              <a:spLocks noChangeArrowheads="1"/>
            </p:cNvSpPr>
            <p:nvPr/>
          </p:nvSpPr>
          <p:spPr bwMode="auto">
            <a:xfrm>
              <a:off x="5000" y="2341"/>
              <a:ext cx="647" cy="291"/>
            </a:xfrm>
            <a:prstGeom prst="rect">
              <a:avLst/>
            </a:prstGeom>
            <a:noFill/>
            <a:ln w="9525">
              <a:noFill/>
              <a:miter lim="800000"/>
              <a:headEnd/>
              <a:tailEnd/>
            </a:ln>
          </p:spPr>
          <p:txBody>
            <a:bodyPr>
              <a:spAutoFit/>
            </a:bodyPr>
            <a:lstStyle/>
            <a:p>
              <a:r>
                <a:rPr lang="it-IT" sz="2400" i="1">
                  <a:latin typeface="Geometr231 Lt BT" pitchFamily="34" charset="0"/>
                  <a:sym typeface="Symbol" pitchFamily="18" charset="2"/>
                </a:rPr>
                <a:t>Dx()</a:t>
              </a:r>
            </a:p>
          </p:txBody>
        </p:sp>
      </p:grpSp>
      <p:sp>
        <p:nvSpPr>
          <p:cNvPr id="20486" name="Text Box 7"/>
          <p:cNvSpPr txBox="1">
            <a:spLocks noChangeArrowheads="1"/>
          </p:cNvSpPr>
          <p:nvPr/>
        </p:nvSpPr>
        <p:spPr bwMode="auto">
          <a:xfrm>
            <a:off x="1116013" y="188913"/>
            <a:ext cx="3097212" cy="461962"/>
          </a:xfrm>
          <a:prstGeom prst="rect">
            <a:avLst/>
          </a:prstGeom>
          <a:solidFill>
            <a:srgbClr val="FFFFFF"/>
          </a:solidFill>
          <a:ln w="9525">
            <a:noFill/>
            <a:miter lim="800000"/>
            <a:headEnd/>
            <a:tailEnd/>
          </a:ln>
        </p:spPr>
        <p:txBody>
          <a:bodyPr>
            <a:spAutoFit/>
          </a:bodyPr>
          <a:lstStyle/>
          <a:p>
            <a:r>
              <a:rPr lang="it-IT" sz="2400">
                <a:latin typeface="Geometr231 Lt BT" pitchFamily="34" charset="0"/>
              </a:rPr>
              <a:t>Casi a progressione rapida</a:t>
            </a:r>
          </a:p>
        </p:txBody>
      </p:sp>
      <p:sp>
        <p:nvSpPr>
          <p:cNvPr id="20487" name="Text Box 8"/>
          <p:cNvSpPr txBox="1">
            <a:spLocks noChangeArrowheads="1"/>
          </p:cNvSpPr>
          <p:nvPr/>
        </p:nvSpPr>
        <p:spPr bwMode="auto">
          <a:xfrm>
            <a:off x="1042988" y="2251075"/>
            <a:ext cx="3097212" cy="461963"/>
          </a:xfrm>
          <a:prstGeom prst="rect">
            <a:avLst/>
          </a:prstGeom>
          <a:solidFill>
            <a:srgbClr val="FFFFFF"/>
          </a:solidFill>
          <a:ln w="9525">
            <a:noFill/>
            <a:miter lim="800000"/>
            <a:headEnd/>
            <a:tailEnd/>
          </a:ln>
        </p:spPr>
        <p:txBody>
          <a:bodyPr>
            <a:spAutoFit/>
          </a:bodyPr>
          <a:lstStyle/>
          <a:p>
            <a:r>
              <a:rPr lang="it-IT" sz="2400">
                <a:latin typeface="Geometr231 Lt BT" pitchFamily="34" charset="0"/>
              </a:rPr>
              <a:t>Casi a progressione lenta</a:t>
            </a:r>
          </a:p>
        </p:txBody>
      </p:sp>
      <p:sp>
        <p:nvSpPr>
          <p:cNvPr id="20488" name="Text Box 9"/>
          <p:cNvSpPr txBox="1">
            <a:spLocks noChangeArrowheads="1"/>
          </p:cNvSpPr>
          <p:nvPr/>
        </p:nvSpPr>
        <p:spPr bwMode="auto">
          <a:xfrm>
            <a:off x="1187450" y="4581525"/>
            <a:ext cx="4968875" cy="708025"/>
          </a:xfrm>
          <a:prstGeom prst="rect">
            <a:avLst/>
          </a:prstGeom>
          <a:solidFill>
            <a:srgbClr val="FFFFFF"/>
          </a:solidFill>
          <a:ln w="9525">
            <a:noFill/>
            <a:miter lim="800000"/>
            <a:headEnd/>
            <a:tailEnd/>
          </a:ln>
        </p:spPr>
        <p:txBody>
          <a:bodyPr>
            <a:spAutoFit/>
          </a:bodyPr>
          <a:lstStyle/>
          <a:p>
            <a:r>
              <a:rPr lang="it-IT" sz="2000">
                <a:latin typeface="Geometr231 Lt BT" pitchFamily="34" charset="0"/>
              </a:rPr>
              <a:t>O  origine della malattia</a:t>
            </a:r>
          </a:p>
          <a:p>
            <a:r>
              <a:rPr lang="it-IT" sz="2000">
                <a:latin typeface="Geometr231 Lt BT" pitchFamily="34" charset="0"/>
              </a:rPr>
              <a:t>Dx comparsa di sintomi diagnostici</a:t>
            </a:r>
          </a:p>
        </p:txBody>
      </p:sp>
      <p:sp>
        <p:nvSpPr>
          <p:cNvPr id="20489" name="Text Box 10"/>
          <p:cNvSpPr txBox="1">
            <a:spLocks noChangeArrowheads="1"/>
          </p:cNvSpPr>
          <p:nvPr/>
        </p:nvSpPr>
        <p:spPr bwMode="auto">
          <a:xfrm>
            <a:off x="1042988" y="2205038"/>
            <a:ext cx="3097212" cy="830997"/>
          </a:xfrm>
          <a:prstGeom prst="rect">
            <a:avLst/>
          </a:prstGeom>
          <a:solidFill>
            <a:srgbClr val="FFFFFF"/>
          </a:solidFill>
          <a:ln w="9525">
            <a:noFill/>
            <a:miter lim="800000"/>
            <a:headEnd/>
            <a:tailEnd/>
          </a:ln>
        </p:spPr>
        <p:txBody>
          <a:bodyPr>
            <a:spAutoFit/>
          </a:bodyPr>
          <a:lstStyle/>
          <a:p>
            <a:r>
              <a:rPr lang="it-IT" sz="2400" dirty="0">
                <a:latin typeface="Geometr231 Lt BT" pitchFamily="34" charset="0"/>
              </a:rPr>
              <a:t>Casi a progressione </a:t>
            </a:r>
            <a:r>
              <a:rPr lang="it-IT" sz="2400" dirty="0" smtClean="0">
                <a:latin typeface="Geometr231 Lt BT" pitchFamily="34" charset="0"/>
              </a:rPr>
              <a:t>lenta</a:t>
            </a:r>
            <a:endParaRPr lang="it-IT" sz="2400" dirty="0">
              <a:latin typeface="Geometr231 Lt BT" pitchFamily="34" charset="0"/>
            </a:endParaRPr>
          </a:p>
        </p:txBody>
      </p:sp>
      <p:sp>
        <p:nvSpPr>
          <p:cNvPr id="20490" name="Text Box 11"/>
          <p:cNvSpPr txBox="1">
            <a:spLocks noChangeArrowheads="1"/>
          </p:cNvSpPr>
          <p:nvPr/>
        </p:nvSpPr>
        <p:spPr bwMode="auto">
          <a:xfrm>
            <a:off x="6000750" y="4267200"/>
            <a:ext cx="1019175" cy="400050"/>
          </a:xfrm>
          <a:prstGeom prst="rect">
            <a:avLst/>
          </a:prstGeom>
          <a:solidFill>
            <a:srgbClr val="FFFFFF"/>
          </a:solidFill>
          <a:ln w="9525">
            <a:noFill/>
            <a:miter lim="800000"/>
            <a:headEnd/>
            <a:tailEnd/>
          </a:ln>
        </p:spPr>
        <p:txBody>
          <a:bodyPr>
            <a:spAutoFit/>
          </a:bodyPr>
          <a:lstStyle/>
          <a:p>
            <a:r>
              <a:rPr lang="it-IT" sz="2000">
                <a:latin typeface="Geometr231 Lt BT" pitchFamily="34" charset="0"/>
              </a:rPr>
              <a:t>tempo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3">
                <a:shade val="45000"/>
                <a:satMod val="135000"/>
              </a:schemeClr>
              <a:prstClr val="white"/>
            </a:duotone>
            <a:lum bright="-11000" contrast="9000"/>
          </a:blip>
          <a:srcRect/>
          <a:stretch>
            <a:fillRect l="-87000" t="-53000" b="-8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187624" y="44624"/>
            <a:ext cx="7746826" cy="1143000"/>
          </a:xfrm>
        </p:spPr>
        <p:txBody>
          <a:bodyPr>
            <a:normAutofit fontScale="90000"/>
          </a:bodyPr>
          <a:lstStyle/>
          <a:p>
            <a:pPr eaLnBrk="1" fontAlgn="auto" hangingPunct="1">
              <a:spcAft>
                <a:spcPts val="0"/>
              </a:spcAft>
              <a:defRPr/>
            </a:pPr>
            <a:r>
              <a:rPr lang="it-IT" b="1" dirty="0" smtClean="0">
                <a:solidFill>
                  <a:schemeClr val="tx2">
                    <a:satMod val="130000"/>
                  </a:schemeClr>
                </a:solidFill>
                <a:latin typeface="Geometr231 Lt BT" pitchFamily="34" charset="0"/>
              </a:rPr>
              <a:t>Cosa vuol dire </a:t>
            </a:r>
            <a:r>
              <a:rPr lang="it-IT" b="1" i="1" dirty="0" smtClean="0">
                <a:solidFill>
                  <a:schemeClr val="tx2">
                    <a:satMod val="130000"/>
                  </a:schemeClr>
                </a:solidFill>
                <a:latin typeface="Geometr231 Lt BT" pitchFamily="34" charset="0"/>
              </a:rPr>
              <a:t>sovra-diagnosi?</a:t>
            </a:r>
            <a:endParaRPr lang="it-IT" b="1" dirty="0">
              <a:solidFill>
                <a:schemeClr val="tx2">
                  <a:satMod val="130000"/>
                </a:schemeClr>
              </a:solidFill>
              <a:latin typeface="Geometr231 Lt BT" pitchFamily="34" charset="0"/>
            </a:endParaRPr>
          </a:p>
        </p:txBody>
      </p:sp>
      <p:sp>
        <p:nvSpPr>
          <p:cNvPr id="3" name="Segnaposto contenuto 2"/>
          <p:cNvSpPr>
            <a:spLocks noGrp="1"/>
          </p:cNvSpPr>
          <p:nvPr>
            <p:ph idx="1"/>
          </p:nvPr>
        </p:nvSpPr>
        <p:spPr>
          <a:xfrm>
            <a:off x="1435100" y="1285875"/>
            <a:ext cx="7499350" cy="5429250"/>
          </a:xfrm>
        </p:spPr>
        <p:txBody>
          <a:bodyPr>
            <a:normAutofit fontScale="92500" lnSpcReduction="10000"/>
          </a:bodyPr>
          <a:lstStyle/>
          <a:p>
            <a:pPr marL="365760" indent="-283464" eaLnBrk="1" fontAlgn="auto" hangingPunct="1">
              <a:spcAft>
                <a:spcPts val="0"/>
              </a:spcAft>
              <a:buFont typeface="Wingdings 2"/>
              <a:buChar char=""/>
              <a:defRPr/>
            </a:pPr>
            <a:r>
              <a:rPr lang="it-IT" dirty="0" smtClean="0">
                <a:latin typeface="Geometr231 Lt BT" pitchFamily="34" charset="0"/>
              </a:rPr>
              <a:t>Io sono felice perché la mia malattia è stata curata in tempo </a:t>
            </a:r>
          </a:p>
          <a:p>
            <a:pPr marL="365760" indent="-283464" eaLnBrk="1" fontAlgn="auto" hangingPunct="1">
              <a:spcAft>
                <a:spcPts val="0"/>
              </a:spcAft>
              <a:buFont typeface="Wingdings 2"/>
              <a:buChar char=""/>
              <a:defRPr/>
            </a:pPr>
            <a:r>
              <a:rPr lang="it-IT" dirty="0" smtClean="0">
                <a:latin typeface="Geometr231 Lt BT" pitchFamily="34" charset="0"/>
              </a:rPr>
              <a:t>Il medico è felice perché ha curato me e molte altre persone</a:t>
            </a:r>
          </a:p>
          <a:p>
            <a:pPr marL="365760" indent="-283464" eaLnBrk="1" fontAlgn="auto" hangingPunct="1">
              <a:spcAft>
                <a:spcPts val="0"/>
              </a:spcAft>
              <a:buFont typeface="Wingdings 2"/>
              <a:buNone/>
              <a:defRPr/>
            </a:pPr>
            <a:r>
              <a:rPr lang="it-IT" dirty="0" smtClean="0">
                <a:latin typeface="Geometr231 Lt BT" pitchFamily="34" charset="0"/>
              </a:rPr>
              <a:t>Ma tra molte persone felici,  qualcuno non ha realmente motivo di gioire :</a:t>
            </a:r>
          </a:p>
          <a:p>
            <a:pPr marL="365760" indent="-283464" eaLnBrk="1" fontAlgn="auto" hangingPunct="1">
              <a:spcAft>
                <a:spcPts val="0"/>
              </a:spcAft>
              <a:buFont typeface="Wingdings 2"/>
              <a:buChar char=""/>
              <a:defRPr/>
            </a:pPr>
            <a:r>
              <a:rPr lang="it-IT" dirty="0" smtClean="0">
                <a:latin typeface="Geometr231 Lt BT" pitchFamily="34" charset="0"/>
              </a:rPr>
              <a:t>Qualcuno non ha più la sua tiroide che avrebbe funzionato a dovere per il tempo necessario</a:t>
            </a:r>
          </a:p>
          <a:p>
            <a:pPr marL="365760" indent="-283464" eaLnBrk="1" fontAlgn="auto" hangingPunct="1">
              <a:spcAft>
                <a:spcPts val="0"/>
              </a:spcAft>
              <a:buFont typeface="Wingdings 2"/>
              <a:buChar char=""/>
              <a:defRPr/>
            </a:pPr>
            <a:r>
              <a:rPr lang="it-IT" dirty="0" smtClean="0">
                <a:latin typeface="Geometr231 Lt BT" pitchFamily="34" charset="0"/>
              </a:rPr>
              <a:t>Alcuni altri hanno pagato per interventi che non hanno prodotto un beneficio per la salute ma un danno</a:t>
            </a:r>
          </a:p>
          <a:p>
            <a:pPr marL="365760" indent="-283464" eaLnBrk="1" fontAlgn="auto" hangingPunct="1">
              <a:spcAft>
                <a:spcPts val="0"/>
              </a:spcAft>
              <a:buFont typeface="Wingdings 2"/>
              <a:buChar char=""/>
              <a:defRPr/>
            </a:pPr>
            <a:endParaRPr lang="it-IT" dirty="0" smtClean="0">
              <a:latin typeface="Geometr231 Lt BT" pitchFamily="34" charset="0"/>
            </a:endParaRPr>
          </a:p>
          <a:p>
            <a:pPr marL="365760" indent="-283464" eaLnBrk="1" fontAlgn="auto" hangingPunct="1">
              <a:spcAft>
                <a:spcPts val="0"/>
              </a:spcAft>
              <a:buFont typeface="Wingdings 2"/>
              <a:buChar char=""/>
              <a:defRPr/>
            </a:pPr>
            <a:endParaRPr lang="it-IT" dirty="0">
              <a:latin typeface="Geometr231 Lt BT"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3">
                <a:shade val="45000"/>
                <a:satMod val="135000"/>
              </a:schemeClr>
              <a:prstClr val="white"/>
            </a:duotone>
          </a:blip>
          <a:srcRect/>
          <a:stretch>
            <a:fillRect l="-87000" t="-53000" b="-8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eaLnBrk="1" fontAlgn="auto" hangingPunct="1">
              <a:spcAft>
                <a:spcPts val="0"/>
              </a:spcAft>
              <a:defRPr/>
            </a:pPr>
            <a:r>
              <a:rPr lang="it-IT" b="1" dirty="0" smtClean="0">
                <a:solidFill>
                  <a:schemeClr val="tx2">
                    <a:satMod val="130000"/>
                  </a:schemeClr>
                </a:solidFill>
                <a:latin typeface="Geometr231 Lt BT" pitchFamily="34" charset="0"/>
              </a:rPr>
              <a:t>Spinosa questione</a:t>
            </a:r>
            <a:endParaRPr lang="it-IT" b="1" dirty="0">
              <a:solidFill>
                <a:schemeClr val="tx2">
                  <a:satMod val="130000"/>
                </a:schemeClr>
              </a:solidFill>
              <a:latin typeface="Geometr231 Lt BT" pitchFamily="34" charset="0"/>
            </a:endParaRPr>
          </a:p>
        </p:txBody>
      </p:sp>
      <p:pic>
        <p:nvPicPr>
          <p:cNvPr id="22531" name="Picture 2"/>
          <p:cNvPicPr>
            <a:picLocks noGrp="1" noChangeAspect="1" noChangeArrowheads="1"/>
          </p:cNvPicPr>
          <p:nvPr>
            <p:ph idx="1"/>
          </p:nvPr>
        </p:nvPicPr>
        <p:blipFill>
          <a:blip r:embed="rId3"/>
          <a:srcRect/>
          <a:stretch>
            <a:fillRect/>
          </a:stretch>
        </p:blipFill>
        <p:spPr>
          <a:xfrm>
            <a:off x="214313" y="2000250"/>
            <a:ext cx="8772525" cy="1428750"/>
          </a:xfrm>
        </p:spPr>
      </p:pic>
      <p:sp>
        <p:nvSpPr>
          <p:cNvPr id="22532" name="CasellaDiTesto 5"/>
          <p:cNvSpPr txBox="1">
            <a:spLocks noChangeArrowheads="1"/>
          </p:cNvSpPr>
          <p:nvPr/>
        </p:nvSpPr>
        <p:spPr bwMode="auto">
          <a:xfrm>
            <a:off x="1643063" y="4357688"/>
            <a:ext cx="7072312" cy="1077912"/>
          </a:xfrm>
          <a:prstGeom prst="rect">
            <a:avLst/>
          </a:prstGeom>
          <a:noFill/>
          <a:ln w="9525">
            <a:noFill/>
            <a:miter lim="800000"/>
            <a:headEnd/>
            <a:tailEnd/>
          </a:ln>
        </p:spPr>
        <p:txBody>
          <a:bodyPr>
            <a:spAutoFit/>
          </a:bodyPr>
          <a:lstStyle/>
          <a:p>
            <a:r>
              <a:rPr lang="it-IT" sz="3200">
                <a:latin typeface="Geometr231 Lt BT" pitchFamily="34" charset="0"/>
              </a:rPr>
              <a:t>Se individuassimo tutti i cancri occulti avremmo una sovradiagnosi del </a:t>
            </a:r>
            <a:r>
              <a:rPr lang="it-IT" sz="3200" b="1">
                <a:latin typeface="Geometr231 Lt BT" pitchFamily="34" charset="0"/>
              </a:rPr>
              <a:t>99.7-99.9%</a:t>
            </a:r>
          </a:p>
        </p:txBody>
      </p:sp>
      <p:cxnSp>
        <p:nvCxnSpPr>
          <p:cNvPr id="8" name="Connettore 2 7"/>
          <p:cNvCxnSpPr>
            <a:stCxn id="22532" idx="0"/>
          </p:cNvCxnSpPr>
          <p:nvPr/>
        </p:nvCxnSpPr>
        <p:spPr>
          <a:xfrm rot="5400000" flipH="1" flipV="1">
            <a:off x="5590382" y="2804319"/>
            <a:ext cx="1143000" cy="1963737"/>
          </a:xfrm>
          <a:prstGeom prst="straightConnector1">
            <a:avLst/>
          </a:prstGeom>
          <a:ln w="38100">
            <a:solidFill>
              <a:schemeClr val="accent3">
                <a:lumMod val="75000"/>
              </a:schemeClr>
            </a:solidFill>
            <a:tailEnd type="triangle" w="lg"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54602" y="116632"/>
            <a:ext cx="8486775" cy="1493172"/>
          </a:xfrm>
          <a:prstGeom prst="rect">
            <a:avLst/>
          </a:prstGeom>
        </p:spPr>
      </p:pic>
      <p:pic>
        <p:nvPicPr>
          <p:cNvPr id="5" name="Segnaposto contenuto 4"/>
          <p:cNvPicPr>
            <a:picLocks noGrp="1" noChangeAspect="1"/>
          </p:cNvPicPr>
          <p:nvPr>
            <p:ph idx="1"/>
          </p:nvPr>
        </p:nvPicPr>
        <p:blipFill>
          <a:blip r:embed="rId3"/>
          <a:stretch>
            <a:fillRect/>
          </a:stretch>
        </p:blipFill>
        <p:spPr>
          <a:xfrm>
            <a:off x="154602" y="1844824"/>
            <a:ext cx="6391634" cy="3555831"/>
          </a:xfrm>
          <a:prstGeom prst="rect">
            <a:avLst/>
          </a:prstGeom>
        </p:spPr>
      </p:pic>
      <p:sp>
        <p:nvSpPr>
          <p:cNvPr id="6" name="Rettangolo 5"/>
          <p:cNvSpPr/>
          <p:nvPr/>
        </p:nvSpPr>
        <p:spPr>
          <a:xfrm>
            <a:off x="6546236" y="764704"/>
            <a:ext cx="2521441" cy="6001643"/>
          </a:xfrm>
          <a:prstGeom prst="rect">
            <a:avLst/>
          </a:prstGeom>
          <a:solidFill>
            <a:schemeClr val="bg1"/>
          </a:solidFill>
        </p:spPr>
        <p:txBody>
          <a:bodyPr wrap="square">
            <a:spAutoFit/>
          </a:bodyPr>
          <a:lstStyle/>
          <a:p>
            <a:r>
              <a:rPr lang="en-US" sz="1600" dirty="0" smtClean="0"/>
              <a:t>Observed versus Expected Changes in Age-Specific Incidence of Thyroid Cancer</a:t>
            </a:r>
          </a:p>
          <a:p>
            <a:r>
              <a:rPr lang="en-US" sz="1600" dirty="0" smtClean="0"/>
              <a:t>per 100,000 Women, 1988–2007. The expected rates were based on the observation</a:t>
            </a:r>
          </a:p>
          <a:p>
            <a:r>
              <a:rPr lang="en-US" sz="1600" dirty="0" smtClean="0"/>
              <a:t>that before the introduction of ultrasonography and other novel diagnostic techniques, thyroid cancer incidence increased exponentially with age in all countries with available long-term data, in keeping with the multistage model of carcinogenesis</a:t>
            </a:r>
          </a:p>
          <a:p>
            <a:r>
              <a:rPr lang="en-US" sz="1600" dirty="0" smtClean="0"/>
              <a:t>(rate proportional to age k, where the exponent k is to be estimated from incidence data).</a:t>
            </a:r>
            <a:endParaRPr lang="it-IT" sz="1600" dirty="0"/>
          </a:p>
        </p:txBody>
      </p:sp>
    </p:spTree>
    <p:extLst>
      <p:ext uri="{BB962C8B-B14F-4D97-AF65-F5344CB8AC3E}">
        <p14:creationId xmlns:p14="http://schemas.microsoft.com/office/powerpoint/2010/main" val="6551526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103853" y="548680"/>
            <a:ext cx="8033654" cy="4512052"/>
          </a:xfrm>
          <a:prstGeom prst="rect">
            <a:avLst/>
          </a:prstGeom>
        </p:spPr>
      </p:pic>
      <p:sp>
        <p:nvSpPr>
          <p:cNvPr id="3" name="Rettangolo 2"/>
          <p:cNvSpPr/>
          <p:nvPr/>
        </p:nvSpPr>
        <p:spPr>
          <a:xfrm>
            <a:off x="2411760" y="5229200"/>
            <a:ext cx="6336704" cy="646331"/>
          </a:xfrm>
          <a:prstGeom prst="rect">
            <a:avLst/>
          </a:prstGeom>
        </p:spPr>
        <p:txBody>
          <a:bodyPr wrap="square">
            <a:spAutoFit/>
          </a:bodyPr>
          <a:lstStyle/>
          <a:p>
            <a:r>
              <a:rPr lang="en-US" dirty="0"/>
              <a:t>The impact of </a:t>
            </a:r>
            <a:r>
              <a:rPr lang="en-US" dirty="0" err="1"/>
              <a:t>overdiagnosis</a:t>
            </a:r>
            <a:r>
              <a:rPr lang="en-US" dirty="0"/>
              <a:t> on thyroid cancer </a:t>
            </a:r>
            <a:r>
              <a:rPr lang="en-US" dirty="0" smtClean="0"/>
              <a:t>epidemic in Italy,1998-2012 </a:t>
            </a:r>
            <a:r>
              <a:rPr lang="en-US" dirty="0"/>
              <a:t>Dal </a:t>
            </a:r>
            <a:r>
              <a:rPr lang="en-US" dirty="0" err="1" smtClean="0"/>
              <a:t>Maso</a:t>
            </a:r>
            <a:r>
              <a:rPr lang="en-US" dirty="0" smtClean="0"/>
              <a:t> L 2018</a:t>
            </a:r>
            <a:endParaRPr lang="it-IT" dirty="0"/>
          </a:p>
        </p:txBody>
      </p:sp>
    </p:spTree>
    <p:extLst>
      <p:ext uri="{BB962C8B-B14F-4D97-AF65-F5344CB8AC3E}">
        <p14:creationId xmlns:p14="http://schemas.microsoft.com/office/powerpoint/2010/main" val="7938073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duotone>
              <a:schemeClr val="accent1">
                <a:shade val="45000"/>
                <a:satMod val="135000"/>
              </a:schemeClr>
              <a:prstClr val="white"/>
            </a:duotone>
            <a:lum bright="-12000" contrast="14000"/>
          </a:blip>
          <a:srcRect/>
          <a:stretch>
            <a:fillRect l="-27000" t="-82000" b="-8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11560" y="500063"/>
            <a:ext cx="3746128" cy="1143000"/>
          </a:xfrm>
        </p:spPr>
        <p:txBody>
          <a:bodyPr>
            <a:normAutofit fontScale="90000"/>
          </a:bodyPr>
          <a:lstStyle/>
          <a:p>
            <a:pPr algn="ctr" eaLnBrk="1" fontAlgn="auto" hangingPunct="1">
              <a:spcAft>
                <a:spcPts val="0"/>
              </a:spcAft>
              <a:defRPr/>
            </a:pPr>
            <a:r>
              <a:rPr lang="it-IT" b="1" dirty="0" smtClean="0">
                <a:solidFill>
                  <a:schemeClr val="tx2">
                    <a:satMod val="130000"/>
                  </a:schemeClr>
                </a:solidFill>
                <a:latin typeface="Geometr231 Lt BT" pitchFamily="34" charset="0"/>
              </a:rPr>
              <a:t>Sopravvivenza</a:t>
            </a:r>
            <a:endParaRPr lang="it-IT" b="1" dirty="0">
              <a:solidFill>
                <a:schemeClr val="tx2">
                  <a:satMod val="130000"/>
                </a:schemeClr>
              </a:solidFill>
              <a:latin typeface="Geometr231 Lt BT"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1">
                <a:shade val="45000"/>
                <a:satMod val="135000"/>
              </a:schemeClr>
              <a:prstClr val="white"/>
            </a:duotone>
          </a:blip>
          <a:srcRect/>
          <a:stretch>
            <a:fillRect l="-87000" t="-53000" b="-8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214688" y="571500"/>
            <a:ext cx="5286375" cy="1571625"/>
          </a:xfrm>
        </p:spPr>
        <p:txBody>
          <a:bodyPr>
            <a:normAutofit fontScale="90000"/>
          </a:bodyPr>
          <a:lstStyle/>
          <a:p>
            <a:pPr algn="ctr" eaLnBrk="1" fontAlgn="auto" hangingPunct="1">
              <a:spcAft>
                <a:spcPts val="0"/>
              </a:spcAft>
              <a:defRPr/>
            </a:pPr>
            <a:r>
              <a:rPr lang="it-IT" b="1" dirty="0" smtClean="0">
                <a:solidFill>
                  <a:schemeClr val="tx2">
                    <a:satMod val="130000"/>
                  </a:schemeClr>
                </a:solidFill>
                <a:latin typeface="Geometr231 Lt BT" pitchFamily="34" charset="0"/>
              </a:rPr>
              <a:t>Sopravvivenza per cancro della tiroide in </a:t>
            </a:r>
            <a:r>
              <a:rPr lang="it-IT" b="1" smtClean="0">
                <a:solidFill>
                  <a:schemeClr val="tx2">
                    <a:satMod val="130000"/>
                  </a:schemeClr>
                </a:solidFill>
                <a:latin typeface="Geometr231 Lt BT" pitchFamily="34" charset="0"/>
              </a:rPr>
              <a:t>Italia </a:t>
            </a:r>
            <a:endParaRPr lang="it-IT" i="1" dirty="0">
              <a:solidFill>
                <a:schemeClr val="tx2">
                  <a:satMod val="130000"/>
                </a:schemeClr>
              </a:solidFill>
              <a:latin typeface="Geometr231 Lt BT" pitchFamily="34" charset="0"/>
            </a:endParaRPr>
          </a:p>
        </p:txBody>
      </p:sp>
      <p:pic>
        <p:nvPicPr>
          <p:cNvPr id="24579" name="Picture 2"/>
          <p:cNvPicPr>
            <a:picLocks noChangeAspect="1" noChangeArrowheads="1"/>
          </p:cNvPicPr>
          <p:nvPr/>
        </p:nvPicPr>
        <p:blipFill>
          <a:blip r:embed="rId3"/>
          <a:srcRect/>
          <a:stretch>
            <a:fillRect/>
          </a:stretch>
        </p:blipFill>
        <p:spPr bwMode="auto">
          <a:xfrm>
            <a:off x="500063" y="3000375"/>
            <a:ext cx="3929062" cy="3444875"/>
          </a:xfrm>
          <a:prstGeom prst="rect">
            <a:avLst/>
          </a:prstGeom>
          <a:noFill/>
          <a:ln w="9525">
            <a:noFill/>
            <a:miter lim="800000"/>
            <a:headEnd/>
            <a:tailEnd/>
          </a:ln>
        </p:spPr>
      </p:pic>
      <p:pic>
        <p:nvPicPr>
          <p:cNvPr id="24580" name="Picture 3"/>
          <p:cNvPicPr>
            <a:picLocks noChangeAspect="1" noChangeArrowheads="1"/>
          </p:cNvPicPr>
          <p:nvPr/>
        </p:nvPicPr>
        <p:blipFill>
          <a:blip r:embed="rId4"/>
          <a:srcRect/>
          <a:stretch>
            <a:fillRect/>
          </a:stretch>
        </p:blipFill>
        <p:spPr bwMode="auto">
          <a:xfrm>
            <a:off x="4786313" y="2857500"/>
            <a:ext cx="3959225" cy="3476625"/>
          </a:xfrm>
          <a:prstGeom prst="rect">
            <a:avLst/>
          </a:prstGeom>
          <a:noFill/>
          <a:ln w="9525">
            <a:noFill/>
            <a:miter lim="800000"/>
            <a:headEnd/>
            <a:tailEnd/>
          </a:ln>
        </p:spPr>
      </p:pic>
      <p:pic>
        <p:nvPicPr>
          <p:cNvPr id="27650" name="Picture 2"/>
          <p:cNvPicPr>
            <a:picLocks noChangeAspect="1" noChangeArrowheads="1"/>
          </p:cNvPicPr>
          <p:nvPr/>
        </p:nvPicPr>
        <p:blipFill>
          <a:blip r:embed="rId5">
            <a:duotone>
              <a:schemeClr val="accent1">
                <a:shade val="45000"/>
                <a:satMod val="135000"/>
              </a:schemeClr>
              <a:prstClr val="white"/>
            </a:duotone>
          </a:blip>
          <a:srcRect/>
          <a:stretch>
            <a:fillRect/>
          </a:stretch>
        </p:blipFill>
        <p:spPr bwMode="auto">
          <a:xfrm>
            <a:off x="500034" y="285728"/>
            <a:ext cx="1709793" cy="2419357"/>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idx="1"/>
          </p:nvPr>
        </p:nvPicPr>
        <p:blipFill>
          <a:blip r:embed="rId2"/>
          <a:srcRect/>
          <a:stretch>
            <a:fillRect/>
          </a:stretch>
        </p:blipFill>
        <p:spPr>
          <a:xfrm>
            <a:off x="0" y="0"/>
            <a:ext cx="4429125" cy="3606800"/>
          </a:xfrm>
        </p:spPr>
      </p:pic>
      <p:pic>
        <p:nvPicPr>
          <p:cNvPr id="25603" name="Picture 3"/>
          <p:cNvPicPr>
            <a:picLocks noChangeAspect="1" noChangeArrowheads="1"/>
          </p:cNvPicPr>
          <p:nvPr/>
        </p:nvPicPr>
        <p:blipFill>
          <a:blip r:embed="rId3"/>
          <a:srcRect/>
          <a:stretch>
            <a:fillRect/>
          </a:stretch>
        </p:blipFill>
        <p:spPr bwMode="auto">
          <a:xfrm>
            <a:off x="0" y="3571875"/>
            <a:ext cx="3959225" cy="3286125"/>
          </a:xfrm>
          <a:prstGeom prst="rect">
            <a:avLst/>
          </a:prstGeom>
          <a:noFill/>
          <a:ln w="9525">
            <a:noFill/>
            <a:miter lim="800000"/>
            <a:headEnd/>
            <a:tailEnd/>
          </a:ln>
        </p:spPr>
      </p:pic>
      <p:pic>
        <p:nvPicPr>
          <p:cNvPr id="25604" name="Picture 4"/>
          <p:cNvPicPr>
            <a:picLocks noChangeAspect="1" noChangeArrowheads="1"/>
          </p:cNvPicPr>
          <p:nvPr/>
        </p:nvPicPr>
        <p:blipFill>
          <a:blip r:embed="rId4"/>
          <a:srcRect/>
          <a:stretch>
            <a:fillRect/>
          </a:stretch>
        </p:blipFill>
        <p:spPr bwMode="auto">
          <a:xfrm>
            <a:off x="4592638" y="0"/>
            <a:ext cx="4479925" cy="3656013"/>
          </a:xfrm>
          <a:prstGeom prst="rect">
            <a:avLst/>
          </a:prstGeom>
          <a:noFill/>
          <a:ln w="9525">
            <a:noFill/>
            <a:miter lim="800000"/>
            <a:headEnd/>
            <a:tailEnd/>
          </a:ln>
        </p:spPr>
      </p:pic>
      <p:pic>
        <p:nvPicPr>
          <p:cNvPr id="25605" name="Picture 5"/>
          <p:cNvPicPr>
            <a:picLocks noChangeAspect="1" noChangeArrowheads="1"/>
          </p:cNvPicPr>
          <p:nvPr/>
        </p:nvPicPr>
        <p:blipFill>
          <a:blip r:embed="rId5"/>
          <a:srcRect/>
          <a:stretch>
            <a:fillRect/>
          </a:stretch>
        </p:blipFill>
        <p:spPr bwMode="auto">
          <a:xfrm>
            <a:off x="4973638" y="3643313"/>
            <a:ext cx="3741737" cy="3214687"/>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1"/>
          <p:cNvSpPr>
            <a:spLocks noGrp="1"/>
          </p:cNvSpPr>
          <p:nvPr>
            <p:ph type="title"/>
          </p:nvPr>
        </p:nvSpPr>
        <p:spPr>
          <a:xfrm>
            <a:off x="1571625" y="285750"/>
            <a:ext cx="7429500" cy="1714500"/>
          </a:xfrm>
        </p:spPr>
        <p:txBody>
          <a:bodyPr>
            <a:normAutofit fontScale="90000"/>
          </a:bodyPr>
          <a:lstStyle/>
          <a:p>
            <a:pPr algn="l" eaLnBrk="1" hangingPunct="1"/>
            <a:r>
              <a:rPr lang="it-IT" sz="3600" smtClean="0"/>
              <a:t>Quali fattori hanno determinato un incremento diffuso in aree geografiche distanti?</a:t>
            </a:r>
          </a:p>
        </p:txBody>
      </p:sp>
      <p:sp>
        <p:nvSpPr>
          <p:cNvPr id="3" name="Segnaposto contenuto 2"/>
          <p:cNvSpPr>
            <a:spLocks noGrp="1"/>
          </p:cNvSpPr>
          <p:nvPr>
            <p:ph idx="1"/>
          </p:nvPr>
        </p:nvSpPr>
        <p:spPr>
          <a:xfrm>
            <a:off x="1628775" y="2286000"/>
            <a:ext cx="7300913" cy="4071938"/>
          </a:xfrm>
        </p:spPr>
        <p:txBody>
          <a:bodyPr rtlCol="0">
            <a:normAutofit fontScale="92500" lnSpcReduction="10000"/>
          </a:bodyPr>
          <a:lstStyle/>
          <a:p>
            <a:pPr eaLnBrk="1" fontAlgn="auto" hangingPunct="1">
              <a:spcAft>
                <a:spcPts val="0"/>
              </a:spcAft>
              <a:buFont typeface="Arial" pitchFamily="34" charset="0"/>
              <a:buNone/>
              <a:defRPr/>
            </a:pPr>
            <a:r>
              <a:rPr lang="it-IT" dirty="0" smtClean="0"/>
              <a:t>Azione di fattori di rischio</a:t>
            </a:r>
          </a:p>
          <a:p>
            <a:pPr eaLnBrk="1" fontAlgn="auto" hangingPunct="1">
              <a:spcAft>
                <a:spcPts val="0"/>
              </a:spcAft>
              <a:buFont typeface="Arial" pitchFamily="34" charset="0"/>
              <a:buChar char="•"/>
              <a:defRPr/>
            </a:pPr>
            <a:r>
              <a:rPr lang="it-IT" i="1" dirty="0" smtClean="0"/>
              <a:t>Radiazioni ionizzanti</a:t>
            </a:r>
          </a:p>
          <a:p>
            <a:pPr eaLnBrk="1" fontAlgn="auto" hangingPunct="1">
              <a:spcAft>
                <a:spcPts val="0"/>
              </a:spcAft>
              <a:buFont typeface="Arial" pitchFamily="34" charset="0"/>
              <a:buChar char="•"/>
              <a:defRPr/>
            </a:pPr>
            <a:r>
              <a:rPr lang="it-IT" dirty="0" smtClean="0"/>
              <a:t>Aumento BMI</a:t>
            </a:r>
          </a:p>
          <a:p>
            <a:pPr eaLnBrk="1" fontAlgn="auto" hangingPunct="1">
              <a:spcAft>
                <a:spcPts val="0"/>
              </a:spcAft>
              <a:buFont typeface="Arial" pitchFamily="34" charset="0"/>
              <a:buChar char="•"/>
              <a:defRPr/>
            </a:pPr>
            <a:r>
              <a:rPr lang="it-IT" dirty="0" smtClean="0"/>
              <a:t>Difenili </a:t>
            </a:r>
            <a:r>
              <a:rPr lang="it-IT" dirty="0" err="1" smtClean="0"/>
              <a:t>polibromurati</a:t>
            </a:r>
            <a:endParaRPr lang="it-IT" dirty="0" smtClean="0"/>
          </a:p>
          <a:p>
            <a:pPr eaLnBrk="1" fontAlgn="auto" hangingPunct="1">
              <a:spcAft>
                <a:spcPts val="0"/>
              </a:spcAft>
              <a:buFont typeface="Arial" pitchFamily="34" charset="0"/>
              <a:buChar char="•"/>
              <a:defRPr/>
            </a:pPr>
            <a:endParaRPr lang="it-IT" dirty="0" smtClean="0"/>
          </a:p>
          <a:p>
            <a:pPr eaLnBrk="1" fontAlgn="auto" hangingPunct="1">
              <a:spcAft>
                <a:spcPts val="0"/>
              </a:spcAft>
              <a:buFont typeface="Arial" pitchFamily="34" charset="0"/>
              <a:buNone/>
              <a:defRPr/>
            </a:pPr>
            <a:r>
              <a:rPr lang="it-IT" dirty="0" smtClean="0"/>
              <a:t>Variazione dell’intensità diagnostica </a:t>
            </a:r>
          </a:p>
          <a:p>
            <a:pPr eaLnBrk="1" fontAlgn="auto" hangingPunct="1">
              <a:spcAft>
                <a:spcPts val="0"/>
              </a:spcAft>
              <a:buFont typeface="Arial" pitchFamily="34" charset="0"/>
              <a:buNone/>
              <a:defRPr/>
            </a:pPr>
            <a:r>
              <a:rPr lang="it-IT" dirty="0" smtClean="0"/>
              <a:t>[in presenza di un “serbatoio” di lesioni latenti]</a:t>
            </a:r>
          </a:p>
        </p:txBody>
      </p:sp>
      <p:sp>
        <p:nvSpPr>
          <p:cNvPr id="4" name="Segnaposto data 3"/>
          <p:cNvSpPr>
            <a:spLocks noGrp="1"/>
          </p:cNvSpPr>
          <p:nvPr>
            <p:ph type="dt" sz="quarter" idx="10"/>
          </p:nvPr>
        </p:nvSpPr>
        <p:spPr>
          <a:xfrm>
            <a:off x="214313" y="6356350"/>
            <a:ext cx="2133600" cy="365125"/>
          </a:xfrm>
        </p:spPr>
        <p:txBody>
          <a:bodyPr/>
          <a:lstStyle/>
          <a:p>
            <a:pPr>
              <a:defRPr/>
            </a:pPr>
            <a:r>
              <a:rPr lang="it-IT" dirty="0"/>
              <a:t>29 ottobre 2010</a:t>
            </a:r>
          </a:p>
        </p:txBody>
      </p:sp>
      <p:sp>
        <p:nvSpPr>
          <p:cNvPr id="5" name="Segnaposto numero diapositiva 4"/>
          <p:cNvSpPr>
            <a:spLocks noGrp="1"/>
          </p:cNvSpPr>
          <p:nvPr>
            <p:ph type="sldNum" sz="quarter" idx="12"/>
          </p:nvPr>
        </p:nvSpPr>
        <p:spPr/>
        <p:txBody>
          <a:bodyPr/>
          <a:lstStyle/>
          <a:p>
            <a:pPr>
              <a:defRPr/>
            </a:pPr>
            <a:fld id="{B778E23E-B20D-44F1-A114-D148D527F97D}" type="slidenum">
              <a:rPr lang="it-IT"/>
              <a:pPr>
                <a:defRPr/>
              </a:pPr>
              <a:t>4</a:t>
            </a:fld>
            <a:endParaRPr lang="it-IT"/>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1">
                <a:shade val="45000"/>
                <a:satMod val="135000"/>
              </a:schemeClr>
              <a:prstClr val="white"/>
            </a:duotone>
          </a:blip>
          <a:srcRect/>
          <a:stretch>
            <a:fillRect l="-87000" t="-53000" b="-81000"/>
          </a:stretch>
        </a:blipFill>
        <a:effectLst/>
      </p:bgPr>
    </p:bg>
    <p:spTree>
      <p:nvGrpSpPr>
        <p:cNvPr id="1" name=""/>
        <p:cNvGrpSpPr/>
        <p:nvPr/>
      </p:nvGrpSpPr>
      <p:grpSpPr>
        <a:xfrm>
          <a:off x="0" y="0"/>
          <a:ext cx="0" cy="0"/>
          <a:chOff x="0" y="0"/>
          <a:chExt cx="0" cy="0"/>
        </a:xfrm>
      </p:grpSpPr>
      <p:pic>
        <p:nvPicPr>
          <p:cNvPr id="26626" name="Picture 2"/>
          <p:cNvPicPr>
            <a:picLocks noGrp="1" noChangeAspect="1" noChangeArrowheads="1"/>
          </p:cNvPicPr>
          <p:nvPr>
            <p:ph idx="1"/>
          </p:nvPr>
        </p:nvPicPr>
        <p:blipFill>
          <a:blip r:embed="rId3"/>
          <a:srcRect/>
          <a:stretch>
            <a:fillRect/>
          </a:stretch>
        </p:blipFill>
        <p:spPr>
          <a:xfrm>
            <a:off x="0" y="0"/>
            <a:ext cx="4946650" cy="3929063"/>
          </a:xfrm>
        </p:spPr>
      </p:pic>
      <p:pic>
        <p:nvPicPr>
          <p:cNvPr id="26627" name="Picture 3"/>
          <p:cNvPicPr>
            <a:picLocks noChangeAspect="1" noChangeArrowheads="1"/>
          </p:cNvPicPr>
          <p:nvPr/>
        </p:nvPicPr>
        <p:blipFill>
          <a:blip r:embed="rId4"/>
          <a:srcRect/>
          <a:stretch>
            <a:fillRect/>
          </a:stretch>
        </p:blipFill>
        <p:spPr bwMode="auto">
          <a:xfrm>
            <a:off x="3929063" y="2690813"/>
            <a:ext cx="5214937" cy="4167187"/>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1">
                <a:shade val="45000"/>
                <a:satMod val="135000"/>
              </a:schemeClr>
              <a:prstClr val="white"/>
            </a:duotone>
          </a:blip>
          <a:srcRect/>
          <a:stretch>
            <a:fillRect l="-87000" t="-53000" b="-8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357438" y="71438"/>
            <a:ext cx="5072062" cy="1143000"/>
          </a:xfrm>
        </p:spPr>
        <p:txBody>
          <a:bodyPr>
            <a:noAutofit/>
          </a:bodyPr>
          <a:lstStyle/>
          <a:p>
            <a:pPr eaLnBrk="1" fontAlgn="auto" hangingPunct="1">
              <a:spcAft>
                <a:spcPts val="0"/>
              </a:spcAft>
              <a:defRPr/>
            </a:pPr>
            <a:r>
              <a:rPr lang="it-IT" sz="2400" b="1" dirty="0" smtClean="0">
                <a:solidFill>
                  <a:schemeClr val="tx2">
                    <a:satMod val="130000"/>
                  </a:schemeClr>
                </a:solidFill>
                <a:latin typeface="Geometr231 Lt BT" pitchFamily="34" charset="0"/>
              </a:rPr>
              <a:t>Incremento di sopravvivenza per cancro della tiroide e della prostata</a:t>
            </a:r>
            <a:endParaRPr lang="it-IT" sz="2400" b="1" dirty="0">
              <a:solidFill>
                <a:schemeClr val="tx2">
                  <a:satMod val="130000"/>
                </a:schemeClr>
              </a:solidFill>
              <a:latin typeface="Geometr231 Lt BT" pitchFamily="34" charset="0"/>
            </a:endParaRPr>
          </a:p>
        </p:txBody>
      </p:sp>
      <p:pic>
        <p:nvPicPr>
          <p:cNvPr id="27651" name="Picture 3"/>
          <p:cNvPicPr>
            <a:picLocks noChangeAspect="1" noChangeArrowheads="1"/>
          </p:cNvPicPr>
          <p:nvPr/>
        </p:nvPicPr>
        <p:blipFill>
          <a:blip r:embed="rId3"/>
          <a:srcRect/>
          <a:stretch>
            <a:fillRect/>
          </a:stretch>
        </p:blipFill>
        <p:spPr bwMode="auto">
          <a:xfrm>
            <a:off x="5286375" y="3882851"/>
            <a:ext cx="3714750" cy="2930525"/>
          </a:xfrm>
          <a:prstGeom prst="rect">
            <a:avLst/>
          </a:prstGeom>
          <a:noFill/>
          <a:ln w="9525">
            <a:noFill/>
            <a:miter lim="800000"/>
            <a:headEnd/>
            <a:tailEnd/>
          </a:ln>
        </p:spPr>
      </p:pic>
      <p:pic>
        <p:nvPicPr>
          <p:cNvPr id="27652" name="Picture 2"/>
          <p:cNvPicPr>
            <a:picLocks noGrp="1" noChangeAspect="1" noChangeArrowheads="1"/>
          </p:cNvPicPr>
          <p:nvPr>
            <p:ph idx="1"/>
          </p:nvPr>
        </p:nvPicPr>
        <p:blipFill>
          <a:blip r:embed="rId4"/>
          <a:srcRect/>
          <a:stretch>
            <a:fillRect/>
          </a:stretch>
        </p:blipFill>
        <p:spPr>
          <a:xfrm>
            <a:off x="0" y="0"/>
            <a:ext cx="2143125" cy="1608138"/>
          </a:xfrm>
        </p:spPr>
      </p:pic>
      <p:pic>
        <p:nvPicPr>
          <p:cNvPr id="27653" name="Picture 2"/>
          <p:cNvPicPr>
            <a:picLocks noChangeAspect="1" noChangeArrowheads="1"/>
          </p:cNvPicPr>
          <p:nvPr/>
        </p:nvPicPr>
        <p:blipFill>
          <a:blip r:embed="rId5"/>
          <a:srcRect/>
          <a:stretch>
            <a:fillRect/>
          </a:stretch>
        </p:blipFill>
        <p:spPr bwMode="auto">
          <a:xfrm>
            <a:off x="7572375" y="0"/>
            <a:ext cx="1316038" cy="1114425"/>
          </a:xfrm>
          <a:prstGeom prst="rect">
            <a:avLst/>
          </a:prstGeom>
          <a:noFill/>
          <a:ln w="9525">
            <a:noFill/>
            <a:miter lim="800000"/>
            <a:headEnd/>
            <a:tailEnd/>
          </a:ln>
        </p:spPr>
      </p:pic>
      <p:pic>
        <p:nvPicPr>
          <p:cNvPr id="27654" name="Picture 2"/>
          <p:cNvPicPr>
            <a:picLocks noChangeAspect="1" noChangeArrowheads="1"/>
          </p:cNvPicPr>
          <p:nvPr/>
        </p:nvPicPr>
        <p:blipFill>
          <a:blip r:embed="rId6"/>
          <a:srcRect/>
          <a:stretch>
            <a:fillRect/>
          </a:stretch>
        </p:blipFill>
        <p:spPr bwMode="auto">
          <a:xfrm>
            <a:off x="1285875" y="3913014"/>
            <a:ext cx="3597275" cy="2857500"/>
          </a:xfrm>
          <a:prstGeom prst="rect">
            <a:avLst/>
          </a:prstGeom>
          <a:noFill/>
          <a:ln w="9525">
            <a:noFill/>
            <a:miter lim="800000"/>
            <a:headEnd/>
            <a:tailEnd/>
          </a:ln>
        </p:spPr>
      </p:pic>
      <p:pic>
        <p:nvPicPr>
          <p:cNvPr id="27655" name="Picture 3"/>
          <p:cNvPicPr>
            <a:picLocks noChangeAspect="1" noChangeArrowheads="1"/>
          </p:cNvPicPr>
          <p:nvPr/>
        </p:nvPicPr>
        <p:blipFill>
          <a:blip r:embed="rId7"/>
          <a:srcRect/>
          <a:stretch>
            <a:fillRect/>
          </a:stretch>
        </p:blipFill>
        <p:spPr bwMode="auto">
          <a:xfrm>
            <a:off x="5715000" y="1412701"/>
            <a:ext cx="2857500" cy="2365375"/>
          </a:xfrm>
          <a:prstGeom prst="rect">
            <a:avLst/>
          </a:prstGeom>
          <a:noFill/>
          <a:ln w="9525">
            <a:noFill/>
            <a:miter lim="800000"/>
            <a:headEnd/>
            <a:tailEnd/>
          </a:ln>
        </p:spPr>
      </p:pic>
      <p:pic>
        <p:nvPicPr>
          <p:cNvPr id="27656" name="Picture 3"/>
          <p:cNvPicPr>
            <a:picLocks noChangeAspect="1" noChangeArrowheads="1"/>
          </p:cNvPicPr>
          <p:nvPr/>
        </p:nvPicPr>
        <p:blipFill>
          <a:blip r:embed="rId8"/>
          <a:srcRect/>
          <a:stretch>
            <a:fillRect/>
          </a:stretch>
        </p:blipFill>
        <p:spPr bwMode="auto">
          <a:xfrm>
            <a:off x="1500188" y="1412701"/>
            <a:ext cx="2928937" cy="2430463"/>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duotone>
              <a:schemeClr val="accent4">
                <a:shade val="45000"/>
                <a:satMod val="135000"/>
              </a:schemeClr>
              <a:prstClr val="white"/>
            </a:duotone>
            <a:lum bright="-6000" contrast="15000"/>
          </a:blip>
          <a:srcRect/>
          <a:stretch>
            <a:fillRect l="-8000" t="-68000" b="-8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435100" y="274638"/>
            <a:ext cx="2779713" cy="1143000"/>
          </a:xfrm>
        </p:spPr>
        <p:txBody>
          <a:bodyPr>
            <a:normAutofit fontScale="90000"/>
          </a:bodyPr>
          <a:lstStyle/>
          <a:p>
            <a:pPr algn="ctr" eaLnBrk="1" fontAlgn="auto" hangingPunct="1">
              <a:spcAft>
                <a:spcPts val="0"/>
              </a:spcAft>
              <a:defRPr/>
            </a:pPr>
            <a:r>
              <a:rPr lang="it-IT" b="1" dirty="0" smtClean="0">
                <a:solidFill>
                  <a:schemeClr val="tx2">
                    <a:satMod val="130000"/>
                  </a:schemeClr>
                </a:solidFill>
                <a:latin typeface="Geometr231 Lt BT" pitchFamily="34" charset="0"/>
              </a:rPr>
              <a:t>Prevalenza</a:t>
            </a:r>
            <a:endParaRPr lang="it-IT" b="1" dirty="0">
              <a:solidFill>
                <a:schemeClr val="tx2">
                  <a:satMod val="130000"/>
                </a:schemeClr>
              </a:solidFill>
              <a:latin typeface="Geometr231 Lt BT"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4">
                <a:shade val="45000"/>
                <a:satMod val="135000"/>
              </a:schemeClr>
              <a:prstClr val="white"/>
            </a:duotone>
          </a:blip>
          <a:srcRect/>
          <a:stretch>
            <a:fillRect l="-87000" t="-53000" b="-81000"/>
          </a:stretch>
        </a:blipFill>
        <a:effectLst/>
      </p:bgPr>
    </p:bg>
    <p:spTree>
      <p:nvGrpSpPr>
        <p:cNvPr id="1" name=""/>
        <p:cNvGrpSpPr/>
        <p:nvPr/>
      </p:nvGrpSpPr>
      <p:grpSpPr>
        <a:xfrm>
          <a:off x="0" y="0"/>
          <a:ext cx="0" cy="0"/>
          <a:chOff x="0" y="0"/>
          <a:chExt cx="0" cy="0"/>
        </a:xfrm>
      </p:grpSpPr>
      <p:sp>
        <p:nvSpPr>
          <p:cNvPr id="31746" name="Titolo 1"/>
          <p:cNvSpPr>
            <a:spLocks noGrp="1"/>
          </p:cNvSpPr>
          <p:nvPr>
            <p:ph type="title"/>
          </p:nvPr>
        </p:nvSpPr>
        <p:spPr>
          <a:xfrm>
            <a:off x="1285875" y="357188"/>
            <a:ext cx="5715000" cy="2071687"/>
          </a:xfrm>
        </p:spPr>
        <p:txBody>
          <a:bodyPr>
            <a:normAutofit fontScale="90000"/>
          </a:bodyPr>
          <a:lstStyle/>
          <a:p>
            <a:pPr eaLnBrk="1" fontAlgn="auto" hangingPunct="1">
              <a:spcAft>
                <a:spcPts val="0"/>
              </a:spcAft>
              <a:defRPr/>
            </a:pPr>
            <a:r>
              <a:rPr lang="it-IT" sz="3600" b="1" dirty="0" smtClean="0">
                <a:solidFill>
                  <a:schemeClr val="tx2">
                    <a:satMod val="130000"/>
                  </a:schemeClr>
                </a:solidFill>
                <a:latin typeface="Geometr231 Lt BT" pitchFamily="34" charset="0"/>
              </a:rPr>
              <a:t>I Tumori in Italia - Rapporto 2010. La prevalenza dei tumori in Italia </a:t>
            </a:r>
            <a:br>
              <a:rPr lang="it-IT" sz="3600" b="1" dirty="0" smtClean="0">
                <a:solidFill>
                  <a:schemeClr val="tx2">
                    <a:satMod val="130000"/>
                  </a:schemeClr>
                </a:solidFill>
                <a:latin typeface="Geometr231 Lt BT" pitchFamily="34" charset="0"/>
              </a:rPr>
            </a:br>
            <a:r>
              <a:rPr lang="it-IT" sz="2000" dirty="0" err="1" smtClean="0">
                <a:solidFill>
                  <a:schemeClr val="tx2">
                    <a:satMod val="130000"/>
                  </a:schemeClr>
                </a:solidFill>
                <a:latin typeface="Geometr231 Lt BT" pitchFamily="34" charset="0"/>
              </a:rPr>
              <a:t>E&amp;P</a:t>
            </a:r>
            <a:r>
              <a:rPr lang="it-IT" sz="2000" dirty="0" smtClean="0">
                <a:solidFill>
                  <a:schemeClr val="tx2">
                    <a:satMod val="130000"/>
                  </a:schemeClr>
                </a:solidFill>
                <a:latin typeface="Geometr231 Lt BT" pitchFamily="34" charset="0"/>
              </a:rPr>
              <a:t> settembre-dicembre 2010 supplemento 2</a:t>
            </a:r>
          </a:p>
        </p:txBody>
      </p:sp>
      <p:sp>
        <p:nvSpPr>
          <p:cNvPr id="8" name="Segnaposto contenuto 7"/>
          <p:cNvSpPr>
            <a:spLocks noGrp="1"/>
          </p:cNvSpPr>
          <p:nvPr>
            <p:ph idx="1"/>
          </p:nvPr>
        </p:nvSpPr>
        <p:spPr>
          <a:xfrm>
            <a:off x="1214438" y="3000375"/>
            <a:ext cx="7358062" cy="3214688"/>
          </a:xfrm>
        </p:spPr>
        <p:txBody>
          <a:bodyPr rtlCol="0">
            <a:normAutofit fontScale="92500" lnSpcReduction="20000"/>
          </a:bodyPr>
          <a:lstStyle/>
          <a:p>
            <a:pPr marL="365760" indent="-283464" eaLnBrk="1" fontAlgn="auto" hangingPunct="1">
              <a:spcAft>
                <a:spcPts val="0"/>
              </a:spcAft>
              <a:buFont typeface="Arial" pitchFamily="34" charset="0"/>
              <a:buChar char="•"/>
              <a:defRPr/>
            </a:pPr>
            <a:r>
              <a:rPr lang="it-IT" b="1" dirty="0" smtClean="0">
                <a:latin typeface="Geometr231 Lt BT" pitchFamily="34" charset="0"/>
              </a:rPr>
              <a:t>Prevalenza 2006: nelle aree coperte dai registri 143 persone ogni 100.000 abitanti </a:t>
            </a:r>
            <a:r>
              <a:rPr lang="it-IT" b="1" i="1" dirty="0" smtClean="0">
                <a:latin typeface="Geometr231 Lt BT" pitchFamily="34" charset="0"/>
              </a:rPr>
              <a:t>(Umbria 120)</a:t>
            </a:r>
          </a:p>
          <a:p>
            <a:pPr marL="365760" indent="-283464" eaLnBrk="1" fontAlgn="auto" hangingPunct="1">
              <a:spcAft>
                <a:spcPts val="0"/>
              </a:spcAft>
              <a:buFont typeface="Arial" pitchFamily="34" charset="0"/>
              <a:buChar char="•"/>
              <a:defRPr/>
            </a:pPr>
            <a:r>
              <a:rPr lang="it-IT" b="1" dirty="0" smtClean="0">
                <a:latin typeface="Geometr231 Lt BT" pitchFamily="34" charset="0"/>
              </a:rPr>
              <a:t> Numero di casi prevalenti stimati in Italia 81.100 (oltre ¾ nel sesso femminile) </a:t>
            </a:r>
            <a:r>
              <a:rPr lang="it-IT" b="1" i="1" dirty="0" smtClean="0">
                <a:latin typeface="Geometr231 Lt BT" pitchFamily="34" charset="0"/>
              </a:rPr>
              <a:t>(Umbria 1000)</a:t>
            </a:r>
          </a:p>
          <a:p>
            <a:pPr marL="365760" indent="-283464" eaLnBrk="1" fontAlgn="auto" hangingPunct="1">
              <a:spcAft>
                <a:spcPts val="0"/>
              </a:spcAft>
              <a:buFont typeface="Arial" pitchFamily="34" charset="0"/>
              <a:buChar char="•"/>
              <a:defRPr/>
            </a:pPr>
            <a:r>
              <a:rPr lang="it-IT" b="1" dirty="0" smtClean="0">
                <a:latin typeface="Geometr231 Lt BT" pitchFamily="34" charset="0"/>
              </a:rPr>
              <a:t>Per il cancro tiroideo i casi prevalenti sono in trattamento</a:t>
            </a:r>
          </a:p>
        </p:txBody>
      </p:sp>
      <p:pic>
        <p:nvPicPr>
          <p:cNvPr id="29700" name="Picture 2"/>
          <p:cNvPicPr>
            <a:picLocks noChangeAspect="1" noChangeArrowheads="1"/>
          </p:cNvPicPr>
          <p:nvPr/>
        </p:nvPicPr>
        <p:blipFill>
          <a:blip r:embed="rId3"/>
          <a:srcRect/>
          <a:stretch>
            <a:fillRect/>
          </a:stretch>
        </p:blipFill>
        <p:spPr bwMode="auto">
          <a:xfrm>
            <a:off x="7024688" y="304800"/>
            <a:ext cx="1905000" cy="2695575"/>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2">
                <a:shade val="45000"/>
                <a:satMod val="135000"/>
              </a:schemeClr>
              <a:prstClr val="white"/>
            </a:duotone>
            <a:lum bright="-14000" contrast="11000"/>
          </a:blip>
          <a:srcRect/>
          <a:stretch>
            <a:fillRect l="-87000" t="-53000" b="-8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143000" y="285750"/>
            <a:ext cx="7858125" cy="1439863"/>
          </a:xfrm>
        </p:spPr>
        <p:txBody>
          <a:bodyPr rtlCol="0">
            <a:normAutofit fontScale="90000"/>
          </a:bodyPr>
          <a:lstStyle/>
          <a:p>
            <a:pPr eaLnBrk="1" fontAlgn="auto" hangingPunct="1">
              <a:spcAft>
                <a:spcPts val="0"/>
              </a:spcAft>
              <a:defRPr/>
            </a:pPr>
            <a:r>
              <a:rPr lang="it-IT" b="1" dirty="0" smtClean="0">
                <a:solidFill>
                  <a:schemeClr val="tx2">
                    <a:satMod val="130000"/>
                  </a:schemeClr>
                </a:solidFill>
                <a:latin typeface="Geometr231 Lt BT" pitchFamily="34" charset="0"/>
              </a:rPr>
              <a:t>Nel sesso femminile il cancro tiroideo è ormai il IV tumore in termini di prevalenza</a:t>
            </a:r>
            <a:endParaRPr lang="it-IT" b="1" dirty="0">
              <a:solidFill>
                <a:schemeClr val="tx2">
                  <a:satMod val="130000"/>
                </a:schemeClr>
              </a:solidFill>
              <a:latin typeface="Geometr231 Lt BT" pitchFamily="34" charset="0"/>
            </a:endParaRPr>
          </a:p>
        </p:txBody>
      </p:sp>
      <p:pic>
        <p:nvPicPr>
          <p:cNvPr id="30723" name="Picture 2"/>
          <p:cNvPicPr>
            <a:picLocks noGrp="1" noChangeAspect="1" noChangeArrowheads="1"/>
          </p:cNvPicPr>
          <p:nvPr>
            <p:ph idx="1"/>
          </p:nvPr>
        </p:nvPicPr>
        <p:blipFill>
          <a:blip r:embed="rId3"/>
          <a:srcRect/>
          <a:stretch>
            <a:fillRect/>
          </a:stretch>
        </p:blipFill>
        <p:spPr>
          <a:xfrm>
            <a:off x="71438" y="2513013"/>
            <a:ext cx="9001125" cy="1487487"/>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4">
                <a:shade val="45000"/>
                <a:satMod val="135000"/>
              </a:schemeClr>
              <a:prstClr val="white"/>
            </a:duotone>
            <a:lum bright="-7000" contrast="22000"/>
          </a:blip>
          <a:srcRect/>
          <a:stretch>
            <a:fillRect l="-87000" t="-53000" b="-81000"/>
          </a:stretch>
        </a:blipFill>
        <a:effectLst/>
      </p:bgPr>
    </p:bg>
    <p:spTree>
      <p:nvGrpSpPr>
        <p:cNvPr id="1" name=""/>
        <p:cNvGrpSpPr/>
        <p:nvPr/>
      </p:nvGrpSpPr>
      <p:grpSpPr>
        <a:xfrm>
          <a:off x="0" y="0"/>
          <a:ext cx="0" cy="0"/>
          <a:chOff x="0" y="0"/>
          <a:chExt cx="0" cy="0"/>
        </a:xfrm>
      </p:grpSpPr>
      <p:pic>
        <p:nvPicPr>
          <p:cNvPr id="31746" name="Picture 2"/>
          <p:cNvPicPr>
            <a:picLocks noGrp="1" noChangeAspect="1" noChangeArrowheads="1"/>
          </p:cNvPicPr>
          <p:nvPr>
            <p:ph idx="1"/>
          </p:nvPr>
        </p:nvPicPr>
        <p:blipFill>
          <a:blip r:embed="rId3"/>
          <a:srcRect/>
          <a:stretch>
            <a:fillRect/>
          </a:stretch>
        </p:blipFill>
        <p:spPr>
          <a:xfrm>
            <a:off x="1214438" y="109538"/>
            <a:ext cx="7089775" cy="6677025"/>
          </a:xfrm>
        </p:spPr>
      </p:pic>
      <p:cxnSp>
        <p:nvCxnSpPr>
          <p:cNvPr id="5" name="Connettore 2 4"/>
          <p:cNvCxnSpPr/>
          <p:nvPr/>
        </p:nvCxnSpPr>
        <p:spPr>
          <a:xfrm rot="10800000">
            <a:off x="6286500" y="4643438"/>
            <a:ext cx="2428875" cy="1587"/>
          </a:xfrm>
          <a:prstGeom prst="straightConnector1">
            <a:avLst/>
          </a:prstGeom>
          <a:ln w="50800">
            <a:solidFill>
              <a:schemeClr val="accent4">
                <a:lumMod val="60000"/>
                <a:lumOff val="40000"/>
              </a:schemeClr>
            </a:solidFill>
            <a:tailEnd type="triangle" w="lg"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4">
                <a:shade val="45000"/>
                <a:satMod val="135000"/>
              </a:schemeClr>
              <a:prstClr val="white"/>
            </a:duotone>
          </a:blip>
          <a:srcRect/>
          <a:stretch>
            <a:fillRect l="-87000" t="-53000" b="-8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eaLnBrk="1" fontAlgn="auto" hangingPunct="1">
              <a:spcAft>
                <a:spcPts val="0"/>
              </a:spcAft>
              <a:defRPr/>
            </a:pPr>
            <a:r>
              <a:rPr lang="it-IT" b="1" dirty="0" smtClean="0">
                <a:solidFill>
                  <a:schemeClr val="tx2">
                    <a:satMod val="130000"/>
                  </a:schemeClr>
                </a:solidFill>
                <a:latin typeface="Geometr231 Lt BT" pitchFamily="34" charset="0"/>
              </a:rPr>
              <a:t>Elevati valori di prevalenza</a:t>
            </a:r>
            <a:endParaRPr lang="it-IT" b="1" dirty="0">
              <a:solidFill>
                <a:schemeClr val="tx2">
                  <a:satMod val="130000"/>
                </a:schemeClr>
              </a:solidFill>
              <a:latin typeface="Geometr231 Lt BT" pitchFamily="34" charset="0"/>
            </a:endParaRPr>
          </a:p>
        </p:txBody>
      </p:sp>
      <p:sp>
        <p:nvSpPr>
          <p:cNvPr id="32771" name="Segnaposto contenuto 2"/>
          <p:cNvSpPr>
            <a:spLocks noGrp="1"/>
          </p:cNvSpPr>
          <p:nvPr>
            <p:ph idx="1"/>
          </p:nvPr>
        </p:nvSpPr>
        <p:spPr>
          <a:xfrm>
            <a:off x="1435100" y="1571625"/>
            <a:ext cx="7499350" cy="4676775"/>
          </a:xfrm>
        </p:spPr>
        <p:txBody>
          <a:bodyPr/>
          <a:lstStyle/>
          <a:p>
            <a:pPr eaLnBrk="1" hangingPunct="1"/>
            <a:r>
              <a:rPr lang="it-IT" b="1" smtClean="0">
                <a:latin typeface="Geometr231 Lt BT" pitchFamily="34" charset="0"/>
              </a:rPr>
              <a:t>Non possono essere interpretati come motivo di allarme per la popolazione</a:t>
            </a:r>
          </a:p>
          <a:p>
            <a:pPr eaLnBrk="1" hangingPunct="1"/>
            <a:r>
              <a:rPr lang="it-IT" b="1" smtClean="0">
                <a:latin typeface="Geometr231 Lt BT" pitchFamily="34" charset="0"/>
              </a:rPr>
              <a:t>Dipendono dalla elevatissima sopravvivenza oltre che dall’incidenza in aumento</a:t>
            </a:r>
          </a:p>
          <a:p>
            <a:pPr eaLnBrk="1" hangingPunct="1"/>
            <a:r>
              <a:rPr lang="it-IT" b="1" smtClean="0">
                <a:latin typeface="Geometr231 Lt BT" pitchFamily="34" charset="0"/>
              </a:rPr>
              <a:t>(Implicano elevati costi in termini di interventi chirurgici, controlli e trattamento sostitutivo)</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duotone>
              <a:schemeClr val="accent5">
                <a:shade val="45000"/>
                <a:satMod val="135000"/>
              </a:schemeClr>
              <a:prstClr val="white"/>
            </a:duotone>
          </a:blip>
          <a:srcRect/>
          <a:stretch>
            <a:fillRect l="-37000" t="-73000" b="-81000"/>
          </a:stretch>
        </a:blipFill>
        <a:effectLst/>
      </p:bgPr>
    </p:bg>
    <p:spTree>
      <p:nvGrpSpPr>
        <p:cNvPr id="1" name=""/>
        <p:cNvGrpSpPr/>
        <p:nvPr/>
      </p:nvGrpSpPr>
      <p:grpSpPr>
        <a:xfrm>
          <a:off x="0" y="0"/>
          <a:ext cx="0" cy="0"/>
          <a:chOff x="0" y="0"/>
          <a:chExt cx="0" cy="0"/>
        </a:xfrm>
      </p:grpSpPr>
      <p:sp>
        <p:nvSpPr>
          <p:cNvPr id="2" name="Titolo 1"/>
          <p:cNvSpPr txBox="1">
            <a:spLocks/>
          </p:cNvSpPr>
          <p:nvPr/>
        </p:nvSpPr>
        <p:spPr>
          <a:xfrm>
            <a:off x="928688" y="417513"/>
            <a:ext cx="3071812" cy="939800"/>
          </a:xfrm>
          <a:prstGeom prst="rect">
            <a:avLst/>
          </a:prstGeom>
        </p:spPr>
        <p:txBody>
          <a:bodyPr/>
          <a:lstStyle/>
          <a:p>
            <a:pPr algn="ctr" fontAlgn="auto">
              <a:spcAft>
                <a:spcPts val="0"/>
              </a:spcAft>
              <a:defRPr/>
            </a:pPr>
            <a:r>
              <a:rPr lang="it-IT" sz="4300" b="1" dirty="0">
                <a:solidFill>
                  <a:schemeClr val="tx2">
                    <a:satMod val="130000"/>
                  </a:schemeClr>
                </a:solidFill>
                <a:effectLst>
                  <a:outerShdw blurRad="50000" dist="30000" dir="5400000" algn="tl" rotWithShape="0">
                    <a:srgbClr val="000000">
                      <a:alpha val="30000"/>
                    </a:srgbClr>
                  </a:outerShdw>
                </a:effectLst>
                <a:latin typeface="Geometr231 Lt BT" pitchFamily="34" charset="0"/>
                <a:ea typeface="+mj-ea"/>
                <a:cs typeface="+mj-cs"/>
              </a:rPr>
              <a:t>Noduli tiroidei</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5">
                <a:shade val="45000"/>
                <a:satMod val="135000"/>
              </a:schemeClr>
              <a:prstClr val="white"/>
            </a:duotone>
          </a:blip>
          <a:srcRect/>
          <a:stretch>
            <a:fillRect l="-87000" t="-53000" b="-81000"/>
          </a:stretch>
        </a:blipFill>
        <a:effectLst/>
      </p:bgPr>
    </p:bg>
    <p:spTree>
      <p:nvGrpSpPr>
        <p:cNvPr id="1" name=""/>
        <p:cNvGrpSpPr/>
        <p:nvPr/>
      </p:nvGrpSpPr>
      <p:grpSpPr>
        <a:xfrm>
          <a:off x="0" y="0"/>
          <a:ext cx="0" cy="0"/>
          <a:chOff x="0" y="0"/>
          <a:chExt cx="0" cy="0"/>
        </a:xfrm>
      </p:grpSpPr>
      <p:sp>
        <p:nvSpPr>
          <p:cNvPr id="34818" name="Segnaposto contenuto 2"/>
          <p:cNvSpPr>
            <a:spLocks noGrp="1"/>
          </p:cNvSpPr>
          <p:nvPr>
            <p:ph idx="1"/>
          </p:nvPr>
        </p:nvSpPr>
        <p:spPr>
          <a:xfrm>
            <a:off x="1071563" y="357188"/>
            <a:ext cx="7929562" cy="5891212"/>
          </a:xfrm>
        </p:spPr>
        <p:txBody>
          <a:bodyPr/>
          <a:lstStyle/>
          <a:p>
            <a:pPr eaLnBrk="1" hangingPunct="1"/>
            <a:r>
              <a:rPr lang="en-US" sz="2800" b="1" dirty="0" smtClean="0">
                <a:latin typeface="Geometr231 Lt BT" pitchFamily="34" charset="0"/>
              </a:rPr>
              <a:t>About 5% of subjects have palpable thyroid nodules, while autopsy studies reveal a 49-57% prevalence of thyroid nodules that were asymptomatic during life, and thyroid ultrasonography (US) shows a 13-50% prevalence in the general population </a:t>
            </a:r>
          </a:p>
          <a:p>
            <a:pPr eaLnBrk="1" hangingPunct="1"/>
            <a:r>
              <a:rPr lang="en-US" sz="2400" dirty="0" err="1" smtClean="0">
                <a:latin typeface="Geometr231 Lt BT" pitchFamily="34" charset="0"/>
              </a:rPr>
              <a:t>Pinchera</a:t>
            </a:r>
            <a:r>
              <a:rPr lang="en-US" sz="2400" dirty="0" smtClean="0">
                <a:latin typeface="Geometr231 Lt BT" pitchFamily="34" charset="0"/>
              </a:rPr>
              <a:t> A. </a:t>
            </a:r>
            <a:r>
              <a:rPr lang="en-US" sz="2400" b="1" dirty="0" smtClean="0">
                <a:latin typeface="Geometr231 Lt BT" pitchFamily="34" charset="0"/>
              </a:rPr>
              <a:t>Thyroid </a:t>
            </a:r>
            <a:r>
              <a:rPr lang="en-US" sz="2400" b="1" dirty="0" err="1" smtClean="0">
                <a:latin typeface="Geometr231 Lt BT" pitchFamily="34" charset="0"/>
              </a:rPr>
              <a:t>incidentalomas</a:t>
            </a:r>
            <a:r>
              <a:rPr lang="en-US" sz="2400" dirty="0" smtClean="0">
                <a:latin typeface="Geometr231 Lt BT" pitchFamily="34" charset="0"/>
              </a:rPr>
              <a:t>. </a:t>
            </a:r>
            <a:r>
              <a:rPr lang="en-US" sz="2400" dirty="0" err="1" smtClean="0">
                <a:latin typeface="Geometr231 Lt BT" pitchFamily="34" charset="0"/>
              </a:rPr>
              <a:t>Horm</a:t>
            </a:r>
            <a:r>
              <a:rPr lang="en-US" sz="2400" dirty="0" smtClean="0">
                <a:latin typeface="Geometr231 Lt BT" pitchFamily="34" charset="0"/>
              </a:rPr>
              <a:t> Res. 2007;68 </a:t>
            </a:r>
            <a:r>
              <a:rPr lang="en-US" sz="2400" dirty="0" err="1" smtClean="0">
                <a:latin typeface="Geometr231 Lt BT" pitchFamily="34" charset="0"/>
              </a:rPr>
              <a:t>Suppl</a:t>
            </a:r>
            <a:r>
              <a:rPr lang="en-US" sz="2400" dirty="0" smtClean="0">
                <a:latin typeface="Geometr231 Lt BT" pitchFamily="34" charset="0"/>
              </a:rPr>
              <a:t> 5:199-201. </a:t>
            </a:r>
            <a:r>
              <a:rPr lang="en-US" sz="2400" dirty="0" err="1" smtClean="0">
                <a:latin typeface="Geometr231 Lt BT" pitchFamily="34" charset="0"/>
              </a:rPr>
              <a:t>Epub</a:t>
            </a:r>
            <a:r>
              <a:rPr lang="en-US" sz="2400" dirty="0" smtClean="0">
                <a:latin typeface="Geometr231 Lt BT" pitchFamily="34" charset="0"/>
              </a:rPr>
              <a:t> 2007 Dec 10.</a:t>
            </a:r>
          </a:p>
          <a:p>
            <a:pPr eaLnBrk="1" hangingPunct="1"/>
            <a:r>
              <a:rPr lang="en-US" sz="2800" b="1" dirty="0" smtClean="0">
                <a:latin typeface="Geometr231 Lt BT" pitchFamily="34" charset="0"/>
              </a:rPr>
              <a:t>Numerous studies suggest a prevalence of 2-6% with palpation, 19-35% with ultrasound, and 8-65% in autopsy data.</a:t>
            </a:r>
          </a:p>
          <a:p>
            <a:pPr eaLnBrk="1" hangingPunct="1"/>
            <a:r>
              <a:rPr lang="it-IT" sz="2400" dirty="0" smtClean="0">
                <a:latin typeface="Geometr231 Lt BT" pitchFamily="34" charset="0"/>
              </a:rPr>
              <a:t>Dean DS, </a:t>
            </a:r>
            <a:r>
              <a:rPr lang="it-IT" sz="2400" dirty="0" err="1" smtClean="0">
                <a:latin typeface="Geometr231 Lt BT" pitchFamily="34" charset="0"/>
              </a:rPr>
              <a:t>Gharib</a:t>
            </a:r>
            <a:r>
              <a:rPr lang="it-IT" sz="2400" dirty="0" smtClean="0">
                <a:latin typeface="Geometr231 Lt BT" pitchFamily="34" charset="0"/>
              </a:rPr>
              <a:t> H. </a:t>
            </a:r>
            <a:r>
              <a:rPr lang="it-IT" sz="2400" b="1" dirty="0" err="1" smtClean="0">
                <a:latin typeface="Geometr231 Lt BT" pitchFamily="34" charset="0"/>
              </a:rPr>
              <a:t>Epidemiology</a:t>
            </a:r>
            <a:r>
              <a:rPr lang="it-IT" sz="2400" b="1" dirty="0" smtClean="0">
                <a:latin typeface="Geometr231 Lt BT" pitchFamily="34" charset="0"/>
              </a:rPr>
              <a:t> of </a:t>
            </a:r>
            <a:r>
              <a:rPr lang="it-IT" sz="2400" b="1" dirty="0" err="1" smtClean="0">
                <a:latin typeface="Geometr231 Lt BT" pitchFamily="34" charset="0"/>
              </a:rPr>
              <a:t>thyroid</a:t>
            </a:r>
            <a:r>
              <a:rPr lang="it-IT" sz="2400" b="1" dirty="0" smtClean="0">
                <a:latin typeface="Geometr231 Lt BT" pitchFamily="34" charset="0"/>
              </a:rPr>
              <a:t> </a:t>
            </a:r>
            <a:r>
              <a:rPr lang="it-IT" sz="2400" b="1" dirty="0" err="1" smtClean="0">
                <a:latin typeface="Geometr231 Lt BT" pitchFamily="34" charset="0"/>
              </a:rPr>
              <a:t>nodules</a:t>
            </a:r>
            <a:r>
              <a:rPr lang="it-IT" sz="2400" dirty="0" smtClean="0">
                <a:latin typeface="Geometr231 Lt BT" pitchFamily="34" charset="0"/>
              </a:rPr>
              <a:t>. Best </a:t>
            </a:r>
            <a:r>
              <a:rPr lang="it-IT" sz="2400" dirty="0" err="1" smtClean="0">
                <a:latin typeface="Geometr231 Lt BT" pitchFamily="34" charset="0"/>
              </a:rPr>
              <a:t>Pract</a:t>
            </a:r>
            <a:r>
              <a:rPr lang="it-IT" sz="2400" dirty="0" smtClean="0">
                <a:latin typeface="Geometr231 Lt BT" pitchFamily="34" charset="0"/>
              </a:rPr>
              <a:t> Res </a:t>
            </a:r>
            <a:r>
              <a:rPr lang="it-IT" sz="2400" dirty="0" err="1" smtClean="0">
                <a:latin typeface="Geometr231 Lt BT" pitchFamily="34" charset="0"/>
              </a:rPr>
              <a:t>Clin</a:t>
            </a:r>
            <a:r>
              <a:rPr lang="it-IT" sz="2400" dirty="0" smtClean="0">
                <a:latin typeface="Geometr231 Lt BT" pitchFamily="34" charset="0"/>
              </a:rPr>
              <a:t> </a:t>
            </a:r>
            <a:r>
              <a:rPr lang="it-IT" sz="2400" dirty="0" err="1" smtClean="0">
                <a:latin typeface="Geometr231 Lt BT" pitchFamily="34" charset="0"/>
              </a:rPr>
              <a:t>Endocrinol</a:t>
            </a:r>
            <a:r>
              <a:rPr lang="it-IT" sz="2400" dirty="0" smtClean="0">
                <a:latin typeface="Geometr231 Lt BT" pitchFamily="34" charset="0"/>
              </a:rPr>
              <a:t> </a:t>
            </a:r>
            <a:r>
              <a:rPr lang="it-IT" sz="2400" dirty="0" err="1" smtClean="0">
                <a:latin typeface="Geometr231 Lt BT" pitchFamily="34" charset="0"/>
              </a:rPr>
              <a:t>Metab</a:t>
            </a:r>
            <a:r>
              <a:rPr lang="it-IT" sz="2400" dirty="0" smtClean="0">
                <a:latin typeface="Geometr231 Lt BT" pitchFamily="34" charset="0"/>
              </a:rPr>
              <a:t>. 2008; 22:901-11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blip>
          <a:srcRect/>
          <a:stretch>
            <a:fillRect l="-87000" t="-53000" b="-8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eaLnBrk="1" fontAlgn="auto" hangingPunct="1">
              <a:spcAft>
                <a:spcPts val="0"/>
              </a:spcAft>
              <a:defRPr/>
            </a:pPr>
            <a:r>
              <a:rPr lang="it-IT" sz="2400" dirty="0" smtClean="0">
                <a:solidFill>
                  <a:schemeClr val="tx2">
                    <a:satMod val="130000"/>
                  </a:schemeClr>
                </a:solidFill>
                <a:latin typeface="Geometr231 Lt BT" pitchFamily="34" charset="0"/>
              </a:rPr>
              <a:t>Dean DS, </a:t>
            </a:r>
            <a:r>
              <a:rPr lang="it-IT" sz="2400" dirty="0" err="1" smtClean="0">
                <a:solidFill>
                  <a:schemeClr val="tx2">
                    <a:satMod val="130000"/>
                  </a:schemeClr>
                </a:solidFill>
                <a:latin typeface="Geometr231 Lt BT" pitchFamily="34" charset="0"/>
              </a:rPr>
              <a:t>Gharib</a:t>
            </a:r>
            <a:r>
              <a:rPr lang="it-IT" sz="2400" dirty="0" smtClean="0">
                <a:solidFill>
                  <a:schemeClr val="tx2">
                    <a:satMod val="130000"/>
                  </a:schemeClr>
                </a:solidFill>
                <a:latin typeface="Geometr231 Lt BT" pitchFamily="34" charset="0"/>
              </a:rPr>
              <a:t> H.</a:t>
            </a:r>
            <a:r>
              <a:rPr lang="it-IT" sz="3200" dirty="0" smtClean="0">
                <a:solidFill>
                  <a:schemeClr val="tx2">
                    <a:satMod val="130000"/>
                  </a:schemeClr>
                </a:solidFill>
                <a:latin typeface="Geometr231 Lt BT" pitchFamily="34" charset="0"/>
              </a:rPr>
              <a:t/>
            </a:r>
            <a:br>
              <a:rPr lang="it-IT" sz="3200" dirty="0" smtClean="0">
                <a:solidFill>
                  <a:schemeClr val="tx2">
                    <a:satMod val="130000"/>
                  </a:schemeClr>
                </a:solidFill>
                <a:latin typeface="Geometr231 Lt BT" pitchFamily="34" charset="0"/>
              </a:rPr>
            </a:br>
            <a:r>
              <a:rPr lang="it-IT" sz="3600" b="1" dirty="0" err="1" smtClean="0">
                <a:solidFill>
                  <a:schemeClr val="tx2">
                    <a:satMod val="130000"/>
                  </a:schemeClr>
                </a:solidFill>
                <a:latin typeface="Geometr231 Lt BT" pitchFamily="34" charset="0"/>
              </a:rPr>
              <a:t>Epidemiology</a:t>
            </a:r>
            <a:r>
              <a:rPr lang="it-IT" sz="3600" b="1" dirty="0" smtClean="0">
                <a:solidFill>
                  <a:schemeClr val="tx2">
                    <a:satMod val="130000"/>
                  </a:schemeClr>
                </a:solidFill>
                <a:latin typeface="Geometr231 Lt BT" pitchFamily="34" charset="0"/>
              </a:rPr>
              <a:t> </a:t>
            </a:r>
            <a:r>
              <a:rPr lang="it-IT" sz="3600" b="1" dirty="0" err="1" smtClean="0">
                <a:solidFill>
                  <a:schemeClr val="tx2">
                    <a:satMod val="130000"/>
                  </a:schemeClr>
                </a:solidFill>
                <a:latin typeface="Geometr231 Lt BT" pitchFamily="34" charset="0"/>
              </a:rPr>
              <a:t>of</a:t>
            </a:r>
            <a:r>
              <a:rPr lang="it-IT" sz="3600" b="1" dirty="0" smtClean="0">
                <a:solidFill>
                  <a:schemeClr val="tx2">
                    <a:satMod val="130000"/>
                  </a:schemeClr>
                </a:solidFill>
                <a:latin typeface="Geometr231 Lt BT" pitchFamily="34" charset="0"/>
              </a:rPr>
              <a:t> </a:t>
            </a:r>
            <a:r>
              <a:rPr lang="it-IT" sz="3600" b="1" dirty="0" err="1" smtClean="0">
                <a:solidFill>
                  <a:schemeClr val="tx2">
                    <a:satMod val="130000"/>
                  </a:schemeClr>
                </a:solidFill>
                <a:latin typeface="Geometr231 Lt BT" pitchFamily="34" charset="0"/>
              </a:rPr>
              <a:t>thyroid</a:t>
            </a:r>
            <a:r>
              <a:rPr lang="it-IT" sz="3600" b="1" dirty="0" smtClean="0">
                <a:solidFill>
                  <a:schemeClr val="tx2">
                    <a:satMod val="130000"/>
                  </a:schemeClr>
                </a:solidFill>
                <a:latin typeface="Geometr231 Lt BT" pitchFamily="34" charset="0"/>
              </a:rPr>
              <a:t> </a:t>
            </a:r>
            <a:r>
              <a:rPr lang="it-IT" sz="3600" b="1" dirty="0" err="1" smtClean="0">
                <a:solidFill>
                  <a:schemeClr val="tx2">
                    <a:satMod val="130000"/>
                  </a:schemeClr>
                </a:solidFill>
                <a:latin typeface="Geometr231 Lt BT" pitchFamily="34" charset="0"/>
              </a:rPr>
              <a:t>nodules</a:t>
            </a:r>
            <a:r>
              <a:rPr lang="it-IT" sz="3600" b="1" dirty="0" smtClean="0">
                <a:solidFill>
                  <a:schemeClr val="tx2">
                    <a:satMod val="130000"/>
                  </a:schemeClr>
                </a:solidFill>
                <a:latin typeface="Geometr231 Lt BT" pitchFamily="34" charset="0"/>
              </a:rPr>
              <a:t>.</a:t>
            </a:r>
            <a:r>
              <a:rPr lang="it-IT" sz="3200" dirty="0" smtClean="0">
                <a:solidFill>
                  <a:schemeClr val="tx2">
                    <a:satMod val="130000"/>
                  </a:schemeClr>
                </a:solidFill>
                <a:latin typeface="Geometr231 Lt BT" pitchFamily="34" charset="0"/>
              </a:rPr>
              <a:t/>
            </a:r>
            <a:br>
              <a:rPr lang="it-IT" sz="3200" dirty="0" smtClean="0">
                <a:solidFill>
                  <a:schemeClr val="tx2">
                    <a:satMod val="130000"/>
                  </a:schemeClr>
                </a:solidFill>
                <a:latin typeface="Geometr231 Lt BT" pitchFamily="34" charset="0"/>
              </a:rPr>
            </a:br>
            <a:r>
              <a:rPr lang="it-IT" sz="2400" dirty="0" smtClean="0">
                <a:solidFill>
                  <a:schemeClr val="tx2">
                    <a:satMod val="130000"/>
                  </a:schemeClr>
                </a:solidFill>
                <a:latin typeface="Geometr231 Lt BT" pitchFamily="34" charset="0"/>
              </a:rPr>
              <a:t>Best </a:t>
            </a:r>
            <a:r>
              <a:rPr lang="it-IT" sz="2400" dirty="0" err="1" smtClean="0">
                <a:solidFill>
                  <a:schemeClr val="tx2">
                    <a:satMod val="130000"/>
                  </a:schemeClr>
                </a:solidFill>
                <a:latin typeface="Geometr231 Lt BT" pitchFamily="34" charset="0"/>
              </a:rPr>
              <a:t>Pract</a:t>
            </a:r>
            <a:r>
              <a:rPr lang="it-IT" sz="2400" dirty="0" smtClean="0">
                <a:solidFill>
                  <a:schemeClr val="tx2">
                    <a:satMod val="130000"/>
                  </a:schemeClr>
                </a:solidFill>
                <a:latin typeface="Geometr231 Lt BT" pitchFamily="34" charset="0"/>
              </a:rPr>
              <a:t> </a:t>
            </a:r>
            <a:r>
              <a:rPr lang="it-IT" sz="2400" dirty="0" err="1" smtClean="0">
                <a:solidFill>
                  <a:schemeClr val="tx2">
                    <a:satMod val="130000"/>
                  </a:schemeClr>
                </a:solidFill>
                <a:latin typeface="Geometr231 Lt BT" pitchFamily="34" charset="0"/>
              </a:rPr>
              <a:t>Res</a:t>
            </a:r>
            <a:r>
              <a:rPr lang="it-IT" sz="2400" dirty="0" smtClean="0">
                <a:solidFill>
                  <a:schemeClr val="tx2">
                    <a:satMod val="130000"/>
                  </a:schemeClr>
                </a:solidFill>
                <a:latin typeface="Geometr231 Lt BT" pitchFamily="34" charset="0"/>
              </a:rPr>
              <a:t> </a:t>
            </a:r>
            <a:r>
              <a:rPr lang="it-IT" sz="2400" dirty="0" err="1" smtClean="0">
                <a:solidFill>
                  <a:schemeClr val="tx2">
                    <a:satMod val="130000"/>
                  </a:schemeClr>
                </a:solidFill>
                <a:latin typeface="Geometr231 Lt BT" pitchFamily="34" charset="0"/>
              </a:rPr>
              <a:t>Clin</a:t>
            </a:r>
            <a:r>
              <a:rPr lang="it-IT" sz="2400" dirty="0" smtClean="0">
                <a:solidFill>
                  <a:schemeClr val="tx2">
                    <a:satMod val="130000"/>
                  </a:schemeClr>
                </a:solidFill>
                <a:latin typeface="Geometr231 Lt BT" pitchFamily="34" charset="0"/>
              </a:rPr>
              <a:t> </a:t>
            </a:r>
            <a:r>
              <a:rPr lang="it-IT" sz="2400" dirty="0" err="1" smtClean="0">
                <a:solidFill>
                  <a:schemeClr val="tx2">
                    <a:satMod val="130000"/>
                  </a:schemeClr>
                </a:solidFill>
                <a:latin typeface="Geometr231 Lt BT" pitchFamily="34" charset="0"/>
              </a:rPr>
              <a:t>Endocrinol</a:t>
            </a:r>
            <a:r>
              <a:rPr lang="it-IT" sz="2400" dirty="0" smtClean="0">
                <a:solidFill>
                  <a:schemeClr val="tx2">
                    <a:satMod val="130000"/>
                  </a:schemeClr>
                </a:solidFill>
                <a:latin typeface="Geometr231 Lt BT" pitchFamily="34" charset="0"/>
              </a:rPr>
              <a:t> </a:t>
            </a:r>
            <a:r>
              <a:rPr lang="it-IT" sz="2400" dirty="0" err="1" smtClean="0">
                <a:solidFill>
                  <a:schemeClr val="tx2">
                    <a:satMod val="130000"/>
                  </a:schemeClr>
                </a:solidFill>
                <a:latin typeface="Geometr231 Lt BT" pitchFamily="34" charset="0"/>
              </a:rPr>
              <a:t>Metab</a:t>
            </a:r>
            <a:r>
              <a:rPr lang="it-IT" sz="2400" dirty="0" smtClean="0">
                <a:solidFill>
                  <a:schemeClr val="tx2">
                    <a:satMod val="130000"/>
                  </a:schemeClr>
                </a:solidFill>
                <a:latin typeface="Geometr231 Lt BT" pitchFamily="34" charset="0"/>
              </a:rPr>
              <a:t>. 2008; 22:901-11</a:t>
            </a:r>
            <a:endParaRPr lang="it-IT" sz="2400" dirty="0">
              <a:solidFill>
                <a:schemeClr val="tx2">
                  <a:satMod val="130000"/>
                </a:schemeClr>
              </a:solidFill>
              <a:latin typeface="Geometr231 Lt BT" pitchFamily="34" charset="0"/>
            </a:endParaRPr>
          </a:p>
        </p:txBody>
      </p:sp>
      <p:pic>
        <p:nvPicPr>
          <p:cNvPr id="35843" name="Picture 2"/>
          <p:cNvPicPr>
            <a:picLocks noGrp="1" noChangeAspect="1" noChangeArrowheads="1"/>
          </p:cNvPicPr>
          <p:nvPr>
            <p:ph idx="1"/>
          </p:nvPr>
        </p:nvPicPr>
        <p:blipFill>
          <a:blip r:embed="rId3"/>
          <a:srcRect/>
          <a:stretch>
            <a:fillRect/>
          </a:stretch>
        </p:blipFill>
        <p:spPr>
          <a:xfrm>
            <a:off x="142875" y="2143125"/>
            <a:ext cx="8789988" cy="2724150"/>
          </a:xfrm>
        </p:spPr>
      </p:pic>
      <p:sp>
        <p:nvSpPr>
          <p:cNvPr id="35844" name="CasellaDiTesto 4"/>
          <p:cNvSpPr txBox="1">
            <a:spLocks noChangeArrowheads="1"/>
          </p:cNvSpPr>
          <p:nvPr/>
        </p:nvSpPr>
        <p:spPr bwMode="auto">
          <a:xfrm>
            <a:off x="1500188" y="5214938"/>
            <a:ext cx="6423025" cy="1077912"/>
          </a:xfrm>
          <a:prstGeom prst="rect">
            <a:avLst/>
          </a:prstGeom>
          <a:noFill/>
          <a:ln w="9525">
            <a:noFill/>
            <a:miter lim="800000"/>
            <a:headEnd/>
            <a:tailEnd/>
          </a:ln>
        </p:spPr>
        <p:txBody>
          <a:bodyPr>
            <a:spAutoFit/>
          </a:bodyPr>
          <a:lstStyle/>
          <a:p>
            <a:pPr>
              <a:buFont typeface="Arial" charset="0"/>
              <a:buChar char="•"/>
            </a:pPr>
            <a:r>
              <a:rPr lang="it-IT" sz="3200">
                <a:latin typeface="Geometr231 Lt BT" pitchFamily="34" charset="0"/>
              </a:rPr>
              <a:t> Variabilità geografica, per sesso, per età  </a:t>
            </a:r>
          </a:p>
          <a:p>
            <a:pPr>
              <a:buFont typeface="Arial" charset="0"/>
              <a:buChar char="•"/>
            </a:pPr>
            <a:r>
              <a:rPr lang="it-IT" sz="3200">
                <a:latin typeface="Geometr231 Lt BT" pitchFamily="34" charset="0"/>
              </a:rPr>
              <a:t> Eterogeneità degli studi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42976" y="274638"/>
            <a:ext cx="7858180" cy="796908"/>
          </a:xfrm>
        </p:spPr>
        <p:txBody>
          <a:bodyPr>
            <a:normAutofit fontScale="90000"/>
          </a:bodyPr>
          <a:lstStyle/>
          <a:p>
            <a:r>
              <a:rPr lang="it-IT" sz="2800" dirty="0" err="1" smtClean="0"/>
              <a:t>Pazaitou-Panayiotou</a:t>
            </a:r>
            <a:r>
              <a:rPr lang="it-IT" sz="2800" dirty="0" smtClean="0"/>
              <a:t> K, </a:t>
            </a:r>
            <a:r>
              <a:rPr lang="it-IT" sz="2800" dirty="0" err="1" smtClean="0"/>
              <a:t>Polyzos</a:t>
            </a:r>
            <a:r>
              <a:rPr lang="it-IT" sz="2800" dirty="0" smtClean="0"/>
              <a:t> SA, </a:t>
            </a:r>
            <a:r>
              <a:rPr lang="it-IT" sz="2800" dirty="0" err="1" smtClean="0"/>
              <a:t>Mantzoros</a:t>
            </a:r>
            <a:r>
              <a:rPr lang="it-IT" sz="2800" dirty="0" smtClean="0"/>
              <a:t> CS. </a:t>
            </a:r>
            <a:r>
              <a:rPr lang="it-IT" sz="2800" b="1" dirty="0" err="1" smtClean="0"/>
              <a:t>Obesity</a:t>
            </a:r>
            <a:r>
              <a:rPr lang="it-IT" sz="2800" b="1" dirty="0" smtClean="0"/>
              <a:t> and </a:t>
            </a:r>
            <a:r>
              <a:rPr lang="it-IT" sz="2800" b="1" dirty="0" err="1" smtClean="0"/>
              <a:t>thyroid</a:t>
            </a:r>
            <a:r>
              <a:rPr lang="it-IT" sz="2800" b="1" dirty="0" smtClean="0"/>
              <a:t> </a:t>
            </a:r>
            <a:r>
              <a:rPr lang="it-IT" sz="2800" b="1" dirty="0" err="1" smtClean="0"/>
              <a:t>cancer</a:t>
            </a:r>
            <a:r>
              <a:rPr lang="it-IT" sz="2800" b="1" dirty="0" smtClean="0"/>
              <a:t>: </a:t>
            </a:r>
            <a:r>
              <a:rPr lang="it-IT" sz="2800" b="1" dirty="0" err="1" smtClean="0"/>
              <a:t>epidemiologic</a:t>
            </a:r>
            <a:r>
              <a:rPr lang="it-IT" sz="2800" b="1" dirty="0" smtClean="0"/>
              <a:t> </a:t>
            </a:r>
            <a:r>
              <a:rPr lang="it-IT" sz="2800" b="1" dirty="0" err="1" smtClean="0"/>
              <a:t>associations</a:t>
            </a:r>
            <a:r>
              <a:rPr lang="it-IT" sz="2800" b="1" dirty="0" smtClean="0"/>
              <a:t> </a:t>
            </a:r>
            <a:r>
              <a:rPr lang="it-IT" sz="2800" dirty="0" smtClean="0"/>
              <a:t>and </a:t>
            </a:r>
            <a:r>
              <a:rPr lang="it-IT" sz="2800" dirty="0" err="1" smtClean="0"/>
              <a:t>underlying</a:t>
            </a:r>
            <a:r>
              <a:rPr lang="it-IT" sz="2800" dirty="0" smtClean="0"/>
              <a:t> </a:t>
            </a:r>
            <a:r>
              <a:rPr lang="it-IT" sz="2800" dirty="0" err="1" smtClean="0"/>
              <a:t>mechanisms</a:t>
            </a:r>
            <a:r>
              <a:rPr lang="it-IT" sz="2800" dirty="0" smtClean="0"/>
              <a:t>. </a:t>
            </a:r>
            <a:r>
              <a:rPr lang="it-IT" sz="2800" dirty="0" err="1" smtClean="0"/>
              <a:t>Obes</a:t>
            </a:r>
            <a:r>
              <a:rPr lang="it-IT" sz="2800" dirty="0" smtClean="0"/>
              <a:t> Rev. 2013</a:t>
            </a:r>
            <a:endParaRPr lang="it-IT" sz="2800" dirty="0"/>
          </a:p>
        </p:txBody>
      </p:sp>
      <p:pic>
        <p:nvPicPr>
          <p:cNvPr id="80898" name="Picture 2"/>
          <p:cNvPicPr>
            <a:picLocks noGrp="1" noChangeAspect="1" noChangeArrowheads="1"/>
          </p:cNvPicPr>
          <p:nvPr>
            <p:ph idx="1"/>
          </p:nvPr>
        </p:nvPicPr>
        <p:blipFill>
          <a:blip r:embed="rId2"/>
          <a:srcRect/>
          <a:stretch>
            <a:fillRect/>
          </a:stretch>
        </p:blipFill>
        <p:spPr bwMode="auto">
          <a:xfrm>
            <a:off x="1714480" y="1334135"/>
            <a:ext cx="6786610" cy="5399065"/>
          </a:xfrm>
          <a:prstGeom prst="rect">
            <a:avLst/>
          </a:prstGeom>
          <a:noFill/>
          <a:ln w="9525">
            <a:no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5">
                <a:shade val="45000"/>
                <a:satMod val="135000"/>
              </a:schemeClr>
              <a:prstClr val="white"/>
            </a:duotone>
          </a:blip>
          <a:srcRect/>
          <a:stretch>
            <a:fillRect l="-87000" t="-53000" b="-8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285875" y="0"/>
            <a:ext cx="7497763" cy="1143000"/>
          </a:xfrm>
        </p:spPr>
        <p:txBody>
          <a:bodyPr/>
          <a:lstStyle/>
          <a:p>
            <a:pPr eaLnBrk="1" fontAlgn="auto" hangingPunct="1">
              <a:spcAft>
                <a:spcPts val="0"/>
              </a:spcAft>
              <a:defRPr/>
            </a:pPr>
            <a:r>
              <a:rPr lang="it-IT" b="1" dirty="0" smtClean="0">
                <a:solidFill>
                  <a:schemeClr val="tx2">
                    <a:satMod val="130000"/>
                  </a:schemeClr>
                </a:solidFill>
                <a:latin typeface="Geometr231 Lt BT" pitchFamily="34" charset="0"/>
              </a:rPr>
              <a:t>Noduli e cancro</a:t>
            </a:r>
            <a:endParaRPr lang="it-IT" b="1" dirty="0">
              <a:solidFill>
                <a:schemeClr val="tx2">
                  <a:satMod val="130000"/>
                </a:schemeClr>
              </a:solidFill>
              <a:latin typeface="Geometr231 Lt BT" pitchFamily="34" charset="0"/>
            </a:endParaRPr>
          </a:p>
        </p:txBody>
      </p:sp>
      <p:pic>
        <p:nvPicPr>
          <p:cNvPr id="36867" name="Picture 2"/>
          <p:cNvPicPr>
            <a:picLocks noGrp="1" noChangeAspect="1" noChangeArrowheads="1"/>
          </p:cNvPicPr>
          <p:nvPr>
            <p:ph idx="1"/>
          </p:nvPr>
        </p:nvPicPr>
        <p:blipFill>
          <a:blip r:embed="rId3"/>
          <a:srcRect/>
          <a:stretch>
            <a:fillRect/>
          </a:stretch>
        </p:blipFill>
        <p:spPr>
          <a:xfrm>
            <a:off x="1357313" y="1000125"/>
            <a:ext cx="7000875" cy="4995863"/>
          </a:xfrm>
        </p:spPr>
      </p:pic>
      <p:sp>
        <p:nvSpPr>
          <p:cNvPr id="36868" name="Rettangolo 4"/>
          <p:cNvSpPr>
            <a:spLocks noChangeArrowheads="1"/>
          </p:cNvSpPr>
          <p:nvPr/>
        </p:nvSpPr>
        <p:spPr bwMode="auto">
          <a:xfrm>
            <a:off x="1285875" y="6069013"/>
            <a:ext cx="7286625" cy="646112"/>
          </a:xfrm>
          <a:prstGeom prst="rect">
            <a:avLst/>
          </a:prstGeom>
          <a:noFill/>
          <a:ln w="9525">
            <a:noFill/>
            <a:miter lim="800000"/>
            <a:headEnd/>
            <a:tailEnd/>
          </a:ln>
        </p:spPr>
        <p:txBody>
          <a:bodyPr>
            <a:spAutoFit/>
          </a:bodyPr>
          <a:lstStyle/>
          <a:p>
            <a:r>
              <a:rPr lang="it-IT" b="1">
                <a:latin typeface="Geometr231 Lt BT" pitchFamily="34" charset="0"/>
              </a:rPr>
              <a:t>Kondo T, Ezzat S, Asa SL. Pathogenetic mechanisms in thyroid follicular-cell neoplasia. Nat Rev Cancer. 2006 Apr;6(4):292-306. </a:t>
            </a:r>
            <a:endParaRPr lang="it-IT">
              <a:latin typeface="Geometr231 Lt BT"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5">
                <a:shade val="45000"/>
                <a:satMod val="135000"/>
              </a:schemeClr>
              <a:prstClr val="white"/>
            </a:duotone>
          </a:blip>
          <a:srcRect/>
          <a:stretch>
            <a:fillRect l="-87000" t="-53000" b="-8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16086" y="116632"/>
            <a:ext cx="8892481" cy="1557362"/>
          </a:xfrm>
          <a:solidFill>
            <a:schemeClr val="bg1"/>
          </a:solidFill>
        </p:spPr>
        <p:txBody>
          <a:bodyPr>
            <a:noAutofit/>
          </a:bodyPr>
          <a:lstStyle/>
          <a:p>
            <a:pPr eaLnBrk="1" fontAlgn="auto" hangingPunct="1">
              <a:spcAft>
                <a:spcPts val="0"/>
              </a:spcAft>
              <a:defRPr/>
            </a:pPr>
            <a:r>
              <a:rPr lang="en-US" sz="2400" dirty="0" smtClean="0">
                <a:solidFill>
                  <a:schemeClr val="tx2">
                    <a:satMod val="130000"/>
                  </a:schemeClr>
                </a:solidFill>
                <a:latin typeface="Geometr231 Lt BT" pitchFamily="34" charset="0"/>
              </a:rPr>
              <a:t>Davies L, Ouellette M, Hunter M, Welch HG.</a:t>
            </a:r>
            <a:r>
              <a:rPr lang="en-US" sz="3200" dirty="0" smtClean="0">
                <a:solidFill>
                  <a:schemeClr val="tx2">
                    <a:satMod val="130000"/>
                  </a:schemeClr>
                </a:solidFill>
                <a:latin typeface="Geometr231 Lt BT" pitchFamily="34" charset="0"/>
              </a:rPr>
              <a:t/>
            </a:r>
            <a:br>
              <a:rPr lang="en-US" sz="3200" dirty="0" smtClean="0">
                <a:solidFill>
                  <a:schemeClr val="tx2">
                    <a:satMod val="130000"/>
                  </a:schemeClr>
                </a:solidFill>
                <a:latin typeface="Geometr231 Lt BT" pitchFamily="34" charset="0"/>
              </a:rPr>
            </a:br>
            <a:r>
              <a:rPr lang="en-US" sz="3200" b="1" dirty="0" smtClean="0">
                <a:solidFill>
                  <a:schemeClr val="tx2">
                    <a:satMod val="130000"/>
                  </a:schemeClr>
                </a:solidFill>
                <a:latin typeface="Geometr231 Lt BT" pitchFamily="34" charset="0"/>
              </a:rPr>
              <a:t>The increasing incidence of small thyroid cancers: where are the cases coming from? </a:t>
            </a:r>
            <a:r>
              <a:rPr lang="en-US" sz="2400" dirty="0" smtClean="0">
                <a:solidFill>
                  <a:schemeClr val="tx2">
                    <a:satMod val="130000"/>
                  </a:schemeClr>
                </a:solidFill>
                <a:latin typeface="Geometr231 Lt BT" pitchFamily="34" charset="0"/>
              </a:rPr>
              <a:t>Laryngoscope. 2010; 120:2446-51.</a:t>
            </a:r>
            <a:endParaRPr lang="it-IT" sz="2400" dirty="0">
              <a:solidFill>
                <a:schemeClr val="tx2">
                  <a:satMod val="130000"/>
                </a:schemeClr>
              </a:solidFill>
              <a:latin typeface="Geometr231 Lt BT" pitchFamily="34" charset="0"/>
            </a:endParaRPr>
          </a:p>
        </p:txBody>
      </p:sp>
      <p:pic>
        <p:nvPicPr>
          <p:cNvPr id="37891" name="Picture 2"/>
          <p:cNvPicPr>
            <a:picLocks noGrp="1" noChangeAspect="1" noChangeArrowheads="1"/>
          </p:cNvPicPr>
          <p:nvPr>
            <p:ph idx="1"/>
          </p:nvPr>
        </p:nvPicPr>
        <p:blipFill>
          <a:blip r:embed="rId3"/>
          <a:srcRect/>
          <a:stretch>
            <a:fillRect/>
          </a:stretch>
        </p:blipFill>
        <p:spPr>
          <a:xfrm>
            <a:off x="2195736" y="1775563"/>
            <a:ext cx="6175375" cy="5053013"/>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5">
                <a:shade val="45000"/>
                <a:satMod val="135000"/>
              </a:schemeClr>
              <a:prstClr val="white"/>
            </a:duotone>
          </a:blip>
          <a:srcRect/>
          <a:stretch>
            <a:fillRect l="-87000" t="-53000" b="-8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eaLnBrk="1" fontAlgn="auto" hangingPunct="1">
              <a:spcAft>
                <a:spcPts val="0"/>
              </a:spcAft>
              <a:defRPr/>
            </a:pPr>
            <a:r>
              <a:rPr lang="it-IT" b="1" dirty="0" err="1" smtClean="0">
                <a:solidFill>
                  <a:schemeClr val="tx2">
                    <a:satMod val="130000"/>
                  </a:schemeClr>
                </a:solidFill>
                <a:latin typeface="Geometr231 Lt BT" pitchFamily="34" charset="0"/>
              </a:rPr>
              <a:t>Serendipity</a:t>
            </a:r>
            <a:endParaRPr lang="it-IT" b="1" dirty="0">
              <a:solidFill>
                <a:schemeClr val="tx2">
                  <a:satMod val="130000"/>
                </a:schemeClr>
              </a:solidFill>
              <a:latin typeface="Geometr231 Lt BT" pitchFamily="34" charset="0"/>
            </a:endParaRPr>
          </a:p>
        </p:txBody>
      </p:sp>
      <p:pic>
        <p:nvPicPr>
          <p:cNvPr id="38915" name="Picture 2"/>
          <p:cNvPicPr>
            <a:picLocks noGrp="1" noChangeAspect="1" noChangeArrowheads="1"/>
          </p:cNvPicPr>
          <p:nvPr>
            <p:ph idx="1"/>
          </p:nvPr>
        </p:nvPicPr>
        <p:blipFill>
          <a:blip r:embed="rId3"/>
          <a:srcRect/>
          <a:stretch>
            <a:fillRect/>
          </a:stretch>
        </p:blipFill>
        <p:spPr>
          <a:xfrm>
            <a:off x="107504" y="2492896"/>
            <a:ext cx="8937364" cy="2459087"/>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duotone>
              <a:schemeClr val="accent2">
                <a:shade val="45000"/>
                <a:satMod val="135000"/>
              </a:schemeClr>
              <a:prstClr val="white"/>
            </a:duotone>
            <a:lum bright="-15000" contrast="17000"/>
          </a:blip>
          <a:srcRect/>
          <a:stretch>
            <a:fillRect l="-37000" t="-73000" b="-81000"/>
          </a:stretch>
        </a:blipFill>
        <a:effectLst/>
      </p:bgPr>
    </p:bg>
    <p:spTree>
      <p:nvGrpSpPr>
        <p:cNvPr id="1" name=""/>
        <p:cNvGrpSpPr/>
        <p:nvPr/>
      </p:nvGrpSpPr>
      <p:grpSpPr>
        <a:xfrm>
          <a:off x="0" y="0"/>
          <a:ext cx="0" cy="0"/>
          <a:chOff x="0" y="0"/>
          <a:chExt cx="0" cy="0"/>
        </a:xfrm>
      </p:grpSpPr>
      <p:sp>
        <p:nvSpPr>
          <p:cNvPr id="2" name="Titolo 1"/>
          <p:cNvSpPr txBox="1">
            <a:spLocks/>
          </p:cNvSpPr>
          <p:nvPr/>
        </p:nvSpPr>
        <p:spPr>
          <a:xfrm>
            <a:off x="1143000" y="417513"/>
            <a:ext cx="3573016" cy="868362"/>
          </a:xfrm>
          <a:prstGeom prst="rect">
            <a:avLst/>
          </a:prstGeom>
        </p:spPr>
        <p:txBody>
          <a:bodyPr/>
          <a:lstStyle/>
          <a:p>
            <a:pPr algn="ctr" fontAlgn="auto">
              <a:spcAft>
                <a:spcPts val="0"/>
              </a:spcAft>
              <a:defRPr/>
            </a:pPr>
            <a:r>
              <a:rPr lang="it-IT" sz="4300" b="1" dirty="0">
                <a:solidFill>
                  <a:schemeClr val="tx2">
                    <a:satMod val="130000"/>
                  </a:schemeClr>
                </a:solidFill>
                <a:effectLst>
                  <a:outerShdw blurRad="50000" dist="30000" dir="5400000" algn="tl" rotWithShape="0">
                    <a:srgbClr val="000000">
                      <a:alpha val="30000"/>
                    </a:srgbClr>
                  </a:outerShdw>
                </a:effectLst>
                <a:latin typeface="Geometr231 Lt BT" pitchFamily="34" charset="0"/>
                <a:ea typeface="+mj-ea"/>
                <a:cs typeface="+mj-cs"/>
              </a:rPr>
              <a:t>Conclusioni</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2">
                <a:shade val="45000"/>
                <a:satMod val="135000"/>
              </a:schemeClr>
              <a:prstClr val="white"/>
            </a:duotone>
          </a:blip>
          <a:srcRect/>
          <a:stretch>
            <a:fillRect l="-87000" t="-53000" b="-8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eaLnBrk="1" fontAlgn="auto" hangingPunct="1">
              <a:spcAft>
                <a:spcPts val="0"/>
              </a:spcAft>
              <a:defRPr/>
            </a:pPr>
            <a:r>
              <a:rPr lang="it-IT" b="1" dirty="0" smtClean="0">
                <a:solidFill>
                  <a:schemeClr val="tx2">
                    <a:satMod val="130000"/>
                  </a:schemeClr>
                </a:solidFill>
                <a:latin typeface="Geometr231 Lt BT" pitchFamily="34" charset="0"/>
              </a:rPr>
              <a:t>Conclusioni 1</a:t>
            </a:r>
            <a:endParaRPr lang="it-IT" b="1" dirty="0">
              <a:solidFill>
                <a:schemeClr val="tx2">
                  <a:satMod val="130000"/>
                </a:schemeClr>
              </a:solidFill>
              <a:latin typeface="Geometr231 Lt BT" pitchFamily="34" charset="0"/>
            </a:endParaRPr>
          </a:p>
        </p:txBody>
      </p:sp>
      <p:sp>
        <p:nvSpPr>
          <p:cNvPr id="40963" name="Segnaposto contenuto 2"/>
          <p:cNvSpPr>
            <a:spLocks noGrp="1"/>
          </p:cNvSpPr>
          <p:nvPr>
            <p:ph idx="1"/>
          </p:nvPr>
        </p:nvSpPr>
        <p:spPr/>
        <p:txBody>
          <a:bodyPr/>
          <a:lstStyle/>
          <a:p>
            <a:pPr eaLnBrk="1" hangingPunct="1"/>
            <a:r>
              <a:rPr lang="it-IT" sz="2800" b="1" dirty="0" smtClean="0">
                <a:latin typeface="Geometr231 Lt BT" pitchFamily="34" charset="0"/>
              </a:rPr>
              <a:t>Vi è un incremento delle diagnosi di cancro della tiroide che deriva dalla sensibilità degli strumenti disponibili</a:t>
            </a:r>
          </a:p>
          <a:p>
            <a:pPr eaLnBrk="1" hangingPunct="1"/>
            <a:r>
              <a:rPr lang="it-IT" sz="2800" b="1" i="1" dirty="0" smtClean="0">
                <a:latin typeface="Geometr231 Lt BT" pitchFamily="34" charset="0"/>
              </a:rPr>
              <a:t>E’ possibile -ma da dimostrare- che l’esposizione a fattori di rischio contribuisca al trend di incidenza</a:t>
            </a:r>
          </a:p>
          <a:p>
            <a:pPr eaLnBrk="1" hangingPunct="1"/>
            <a:r>
              <a:rPr lang="it-IT" sz="2800" b="1" dirty="0" smtClean="0">
                <a:latin typeface="Geometr231 Lt BT" pitchFamily="34" charset="0"/>
              </a:rPr>
              <a:t>Se questo è vero, parallelamente vi è stato un miglioramento del trattamento che ha evitato incrementi di mortalità</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2">
                <a:shade val="45000"/>
                <a:satMod val="135000"/>
              </a:schemeClr>
              <a:prstClr val="white"/>
            </a:duotone>
          </a:blip>
          <a:srcRect/>
          <a:stretch>
            <a:fillRect l="-87000" t="-53000" b="-8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eaLnBrk="1" fontAlgn="auto" hangingPunct="1">
              <a:spcAft>
                <a:spcPts val="0"/>
              </a:spcAft>
              <a:defRPr/>
            </a:pPr>
            <a:r>
              <a:rPr lang="it-IT" b="1" dirty="0" smtClean="0">
                <a:solidFill>
                  <a:schemeClr val="tx2">
                    <a:satMod val="130000"/>
                  </a:schemeClr>
                </a:solidFill>
                <a:latin typeface="Geometr231 Lt BT" pitchFamily="34" charset="0"/>
              </a:rPr>
              <a:t>Conclusioni 2</a:t>
            </a:r>
            <a:endParaRPr lang="it-IT" b="1" dirty="0">
              <a:solidFill>
                <a:schemeClr val="tx2">
                  <a:satMod val="130000"/>
                </a:schemeClr>
              </a:solidFill>
              <a:latin typeface="Geometr231 Lt BT" pitchFamily="34" charset="0"/>
            </a:endParaRPr>
          </a:p>
        </p:txBody>
      </p:sp>
      <p:sp>
        <p:nvSpPr>
          <p:cNvPr id="41987" name="Segnaposto contenuto 2"/>
          <p:cNvSpPr>
            <a:spLocks noGrp="1"/>
          </p:cNvSpPr>
          <p:nvPr>
            <p:ph idx="1"/>
          </p:nvPr>
        </p:nvSpPr>
        <p:spPr/>
        <p:txBody>
          <a:bodyPr/>
          <a:lstStyle/>
          <a:p>
            <a:pPr eaLnBrk="1" hangingPunct="1"/>
            <a:endParaRPr lang="it-IT" sz="2400" b="1" dirty="0" smtClean="0">
              <a:latin typeface="Geometr231 Lt BT" pitchFamily="34" charset="0"/>
            </a:endParaRPr>
          </a:p>
          <a:p>
            <a:pPr eaLnBrk="1" hangingPunct="1"/>
            <a:r>
              <a:rPr lang="it-IT" sz="2400" b="1" dirty="0" smtClean="0">
                <a:latin typeface="Geometr231 Lt BT" pitchFamily="34" charset="0"/>
              </a:rPr>
              <a:t>E’ opportuno che le persone senza sintomi evitino esami di diagnostica per immagini della tiroide</a:t>
            </a:r>
          </a:p>
          <a:p>
            <a:pPr eaLnBrk="1" hangingPunct="1"/>
            <a:r>
              <a:rPr lang="it-IT" sz="2400" b="1" dirty="0" smtClean="0">
                <a:latin typeface="Geometr231 Lt BT" pitchFamily="34" charset="0"/>
              </a:rPr>
              <a:t>(E’ opportuno che le persone con sintomi ricorrano tempestivamente al servizio sanitario)</a:t>
            </a:r>
          </a:p>
          <a:p>
            <a:pPr eaLnBrk="1" hangingPunct="1"/>
            <a:r>
              <a:rPr lang="it-IT" sz="2400" b="1" dirty="0" smtClean="0">
                <a:latin typeface="Geometr231 Lt BT" pitchFamily="34" charset="0"/>
              </a:rPr>
              <a:t>E’ scorretto utilizzare i dati di incidenza e ancor più di prevalenza per indurre le persone a effettuare controlli della tiroide</a:t>
            </a:r>
          </a:p>
          <a:p>
            <a:pPr eaLnBrk="1" hangingPunct="1"/>
            <a:endParaRPr lang="it-IT" sz="2400" b="1" dirty="0" smtClean="0">
              <a:latin typeface="Geometr231 Lt BT"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duotone>
              <a:prstClr val="black"/>
              <a:schemeClr val="accent2">
                <a:tint val="45000"/>
                <a:satMod val="400000"/>
              </a:schemeClr>
            </a:duotone>
          </a:blip>
          <a:srcRect/>
          <a:stretch>
            <a:fillRect t="-53000" b="-53000"/>
          </a:stretch>
        </a:blipFill>
        <a:effectLst/>
      </p:bgPr>
    </p:bg>
    <p:spTree>
      <p:nvGrpSpPr>
        <p:cNvPr id="1" name=""/>
        <p:cNvGrpSpPr/>
        <p:nvPr/>
      </p:nvGrpSpPr>
      <p:grpSpPr>
        <a:xfrm>
          <a:off x="0" y="0"/>
          <a:ext cx="0" cy="0"/>
          <a:chOff x="0" y="0"/>
          <a:chExt cx="0" cy="0"/>
        </a:xfrm>
      </p:grpSpPr>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PROGETTO TIROIDE </a:t>
            </a:r>
            <a:endParaRPr lang="it-IT" dirty="0"/>
          </a:p>
        </p:txBody>
      </p:sp>
      <p:sp>
        <p:nvSpPr>
          <p:cNvPr id="3" name="Segnaposto contenuto 2"/>
          <p:cNvSpPr>
            <a:spLocks noGrp="1"/>
          </p:cNvSpPr>
          <p:nvPr>
            <p:ph idx="1"/>
          </p:nvPr>
        </p:nvSpPr>
        <p:spPr>
          <a:xfrm>
            <a:off x="1768979" y="1959659"/>
            <a:ext cx="6746371" cy="3832788"/>
          </a:xfrm>
        </p:spPr>
        <p:txBody>
          <a:bodyPr>
            <a:normAutofit fontScale="55000" lnSpcReduction="20000"/>
          </a:bodyPr>
          <a:lstStyle/>
          <a:p>
            <a:r>
              <a:rPr lang="it-IT" dirty="0" smtClean="0"/>
              <a:t>Il PROGETTO TIROIDE ANT si pone come obiettivo quello di individuare i soggetti portatori di noduli, mediante l’esecuzione di indagine ecografica . La diagnosi precoce di nodulo tiroideo consentirà di intervenire, nel modo più adeguato e tempestivo possibile, con ulteriori indagini laboratoristiche, strumentali e bioptiche.</a:t>
            </a:r>
          </a:p>
          <a:p>
            <a:endParaRPr lang="it-IT" dirty="0" smtClean="0"/>
          </a:p>
          <a:p>
            <a:r>
              <a:rPr lang="it-IT" dirty="0" smtClean="0"/>
              <a:t>I controlli che sono offerti gratuitamente, su prenotazione, grazie ai fondi/risorse/donazioni che la Fondazione riesce a destinare a questo settore, si effettuano presso gli ambulatori:</a:t>
            </a:r>
          </a:p>
          <a:p>
            <a:endParaRPr lang="it-IT" dirty="0" smtClean="0"/>
          </a:p>
          <a:p>
            <a:r>
              <a:rPr lang="it-IT" sz="1800" dirty="0"/>
              <a:t>dell’Istituto ANT a Bologna</a:t>
            </a:r>
          </a:p>
          <a:p>
            <a:r>
              <a:rPr lang="it-IT" sz="1800" dirty="0"/>
              <a:t>delle delegazioni ANT  di Brescia, Pesaro, Porto S Elpidio</a:t>
            </a:r>
          </a:p>
          <a:p>
            <a:r>
              <a:rPr lang="it-IT" sz="1800" dirty="0"/>
              <a:t>del territorio, offerti gratuitamente ad ANT</a:t>
            </a:r>
          </a:p>
          <a:p>
            <a:r>
              <a:rPr lang="it-IT" sz="1800" dirty="0"/>
              <a:t>degli Enti, Aziende, Associazioni che dedicano i controlli ai dipendenti, collaboratori, associati.</a:t>
            </a:r>
          </a:p>
        </p:txBody>
      </p:sp>
      <p:pic>
        <p:nvPicPr>
          <p:cNvPr id="4" name="Immagine 3"/>
          <p:cNvPicPr>
            <a:picLocks noChangeAspect="1"/>
          </p:cNvPicPr>
          <p:nvPr/>
        </p:nvPicPr>
        <p:blipFill>
          <a:blip r:embed="rId2"/>
          <a:stretch>
            <a:fillRect/>
          </a:stretch>
        </p:blipFill>
        <p:spPr>
          <a:xfrm>
            <a:off x="206301" y="2568946"/>
            <a:ext cx="1514475" cy="2143125"/>
          </a:xfrm>
          <a:prstGeom prst="rect">
            <a:avLst/>
          </a:prstGeom>
        </p:spPr>
      </p:pic>
      <p:sp>
        <p:nvSpPr>
          <p:cNvPr id="5" name="Rettangolo 4"/>
          <p:cNvSpPr/>
          <p:nvPr/>
        </p:nvSpPr>
        <p:spPr>
          <a:xfrm>
            <a:off x="708836" y="5616649"/>
            <a:ext cx="3775393" cy="369332"/>
          </a:xfrm>
          <a:prstGeom prst="rect">
            <a:avLst/>
          </a:prstGeom>
        </p:spPr>
        <p:txBody>
          <a:bodyPr wrap="none">
            <a:spAutoFit/>
          </a:bodyPr>
          <a:lstStyle/>
          <a:p>
            <a:r>
              <a:rPr lang="it-IT" dirty="0" smtClean="0"/>
              <a:t>http://ant.it/progetti/progetto-tiroide/</a:t>
            </a:r>
            <a:endParaRPr lang="it-IT" dirty="0"/>
          </a:p>
        </p:txBody>
      </p:sp>
    </p:spTree>
    <p:extLst>
      <p:ext uri="{BB962C8B-B14F-4D97-AF65-F5344CB8AC3E}">
        <p14:creationId xmlns:p14="http://schemas.microsoft.com/office/powerpoint/2010/main" val="35450017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www.ant.it/pubb/img/prevenzione_tiroide_2012.gif"/>
          <p:cNvPicPr>
            <a:picLocks noGrp="1" noChangeAspect="1" noChangeArrowheads="1"/>
          </p:cNvPicPr>
          <p:nvPr>
            <p:ph idx="1"/>
          </p:nvPr>
        </p:nvPicPr>
        <p:blipFill>
          <a:blip r:embed="rId2"/>
          <a:srcRect/>
          <a:stretch>
            <a:fillRect/>
          </a:stretch>
        </p:blipFill>
        <p:spPr bwMode="auto">
          <a:xfrm>
            <a:off x="1428729" y="285728"/>
            <a:ext cx="3340626" cy="4643470"/>
          </a:xfrm>
          <a:prstGeom prst="rect">
            <a:avLst/>
          </a:prstGeom>
          <a:noFill/>
        </p:spPr>
      </p:pic>
      <p:sp>
        <p:nvSpPr>
          <p:cNvPr id="5" name="Rettangolo 4"/>
          <p:cNvSpPr/>
          <p:nvPr/>
        </p:nvSpPr>
        <p:spPr>
          <a:xfrm>
            <a:off x="5072066" y="500042"/>
            <a:ext cx="3857652" cy="1754326"/>
          </a:xfrm>
          <a:prstGeom prst="rect">
            <a:avLst/>
          </a:prstGeom>
        </p:spPr>
        <p:txBody>
          <a:bodyPr wrap="square">
            <a:spAutoFit/>
          </a:bodyPr>
          <a:lstStyle/>
          <a:p>
            <a:r>
              <a:rPr lang="it-IT" dirty="0" smtClean="0"/>
              <a:t/>
            </a:r>
            <a:br>
              <a:rPr lang="it-IT" dirty="0" smtClean="0"/>
            </a:br>
            <a:r>
              <a:rPr lang="it-IT" dirty="0" smtClean="0">
                <a:hlinkClick r:id="rId3"/>
              </a:rPr>
              <a:t>Bilancio Progetto Tiroide Giugno 2013</a:t>
            </a:r>
            <a:r>
              <a:rPr lang="it-IT" dirty="0" smtClean="0"/>
              <a:t> </a:t>
            </a:r>
            <a:br>
              <a:rPr lang="it-IT" dirty="0" smtClean="0"/>
            </a:br>
            <a:r>
              <a:rPr lang="it-IT" dirty="0" smtClean="0"/>
              <a:t/>
            </a:r>
            <a:br>
              <a:rPr lang="it-IT" dirty="0" smtClean="0"/>
            </a:br>
            <a:r>
              <a:rPr lang="it-IT" dirty="0" smtClean="0">
                <a:hlinkClick r:id="rId4"/>
              </a:rPr>
              <a:t>Calendario Visite Novembre 2013</a:t>
            </a:r>
            <a:r>
              <a:rPr lang="it-IT" dirty="0" smtClean="0"/>
              <a:t> </a:t>
            </a:r>
            <a:br>
              <a:rPr lang="it-IT" dirty="0" smtClean="0"/>
            </a:br>
            <a:endParaRPr lang="it-IT" dirty="0"/>
          </a:p>
        </p:txBody>
      </p:sp>
      <p:sp>
        <p:nvSpPr>
          <p:cNvPr id="6" name="Rettangolo 5"/>
          <p:cNvSpPr/>
          <p:nvPr/>
        </p:nvSpPr>
        <p:spPr>
          <a:xfrm>
            <a:off x="1285852" y="4929198"/>
            <a:ext cx="7858148" cy="1754326"/>
          </a:xfrm>
          <a:prstGeom prst="rect">
            <a:avLst/>
          </a:prstGeom>
        </p:spPr>
        <p:txBody>
          <a:bodyPr wrap="square">
            <a:spAutoFit/>
          </a:bodyPr>
          <a:lstStyle/>
          <a:p>
            <a:r>
              <a:rPr lang="it-IT" dirty="0" smtClean="0"/>
              <a:t>Da quanto detto sopra si comprende come l’esame ecografico della tiroide abbia un notevole valore potendo permettere di identificare persone con iniziale alterazione della funzionalità tiroidea, e prima fra tutto la ridotta produzione di ormoni (ipotiroidismo) correggibile con la terapia medica sostitutiva e soprattutto possa contribuire ad eseguire una diagnosi precoce dei tumori maligni. </a:t>
            </a:r>
            <a:endParaRPr lang="it-IT"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2">
                <a:shade val="45000"/>
                <a:satMod val="135000"/>
              </a:schemeClr>
              <a:prstClr val="white"/>
            </a:duotone>
          </a:blip>
          <a:srcRect/>
          <a:stretch>
            <a:fillRect l="-87000" t="-53000" b="-81000"/>
          </a:stretch>
        </a:blipFill>
        <a:effectLst/>
      </p:bgPr>
    </p:bg>
    <p:spTree>
      <p:nvGrpSpPr>
        <p:cNvPr id="1" name=""/>
        <p:cNvGrpSpPr/>
        <p:nvPr/>
      </p:nvGrpSpPr>
      <p:grpSpPr>
        <a:xfrm>
          <a:off x="0" y="0"/>
          <a:ext cx="0" cy="0"/>
          <a:chOff x="0" y="0"/>
          <a:chExt cx="0" cy="0"/>
        </a:xfrm>
      </p:grpSpPr>
      <p:sp>
        <p:nvSpPr>
          <p:cNvPr id="86018" name="Titolo 1"/>
          <p:cNvSpPr>
            <a:spLocks noGrp="1"/>
          </p:cNvSpPr>
          <p:nvPr>
            <p:ph type="title"/>
          </p:nvPr>
        </p:nvSpPr>
        <p:spPr/>
        <p:txBody>
          <a:bodyPr>
            <a:noAutofit/>
          </a:bodyPr>
          <a:lstStyle/>
          <a:p>
            <a:pPr eaLnBrk="1" fontAlgn="auto" hangingPunct="1">
              <a:spcAft>
                <a:spcPts val="0"/>
              </a:spcAft>
              <a:defRPr/>
            </a:pPr>
            <a:r>
              <a:rPr lang="it-IT" sz="3600" b="1" dirty="0" smtClean="0">
                <a:solidFill>
                  <a:schemeClr val="tx2">
                    <a:satMod val="130000"/>
                  </a:schemeClr>
                </a:solidFill>
                <a:latin typeface="Geometr231 Lt BT" pitchFamily="34" charset="0"/>
              </a:rPr>
              <a:t>Tumore della tiroide, la prevenzione che salva la vita </a:t>
            </a:r>
            <a:br>
              <a:rPr lang="it-IT" sz="3600" b="1" dirty="0" smtClean="0">
                <a:solidFill>
                  <a:schemeClr val="tx2">
                    <a:satMod val="130000"/>
                  </a:schemeClr>
                </a:solidFill>
                <a:latin typeface="Geometr231 Lt BT" pitchFamily="34" charset="0"/>
              </a:rPr>
            </a:br>
            <a:endParaRPr lang="it-IT" sz="3600" dirty="0" smtClean="0">
              <a:solidFill>
                <a:schemeClr val="tx2">
                  <a:satMod val="130000"/>
                </a:schemeClr>
              </a:solidFill>
              <a:latin typeface="Geometr231 Lt BT" pitchFamily="34" charset="0"/>
            </a:endParaRPr>
          </a:p>
        </p:txBody>
      </p:sp>
      <p:sp>
        <p:nvSpPr>
          <p:cNvPr id="44035" name="Segnaposto contenuto 2"/>
          <p:cNvSpPr>
            <a:spLocks noGrp="1"/>
          </p:cNvSpPr>
          <p:nvPr>
            <p:ph idx="1"/>
          </p:nvPr>
        </p:nvSpPr>
        <p:spPr>
          <a:xfrm>
            <a:off x="700088" y="1428750"/>
            <a:ext cx="8229600" cy="5286375"/>
          </a:xfrm>
        </p:spPr>
        <p:txBody>
          <a:bodyPr/>
          <a:lstStyle/>
          <a:p>
            <a:pPr eaLnBrk="1" hangingPunct="1">
              <a:buFont typeface="Arial" charset="0"/>
              <a:buChar char="•"/>
            </a:pPr>
            <a:r>
              <a:rPr lang="it-IT" sz="2000" dirty="0" smtClean="0">
                <a:latin typeface="Geometr231 Lt BT" pitchFamily="34" charset="0"/>
              </a:rPr>
              <a:t>“Le alterazioni della tiroide – considera l’endocrinologo del Gemelli </a:t>
            </a:r>
            <a:r>
              <a:rPr lang="it-IT" sz="2000" b="1" dirty="0" err="1" smtClean="0">
                <a:latin typeface="Geometr231 Lt BT" pitchFamily="34" charset="0"/>
              </a:rPr>
              <a:t>Pontecorvi</a:t>
            </a:r>
            <a:r>
              <a:rPr lang="it-IT" sz="2000" dirty="0" smtClean="0">
                <a:latin typeface="Geometr231 Lt BT" pitchFamily="34" charset="0"/>
              </a:rPr>
              <a:t> – stanno assumendo sempre più rilevanza, da un lato per il diffondersi della metodica ecografica, che permette di identificare lesioni nodulari o diffuse, spesso asintomatiche, dall’altro per un reale e significativo incremento dell’incidenza delle malattie tiroidee, in particolare dei tumori maligni della tiroide e delle tiroiditi. </a:t>
            </a:r>
            <a:r>
              <a:rPr lang="it-IT" sz="2000" b="1" dirty="0" smtClean="0">
                <a:latin typeface="Geometr231 Lt BT" pitchFamily="34" charset="0"/>
              </a:rPr>
              <a:t>Si consideri per esempio che negli USA i tumori della tiroide sono passati nell’arco di un decennio dal 12° al 6° posto tra i tumori più frequenti nell’uomo, con una prevalenza aumentata</a:t>
            </a:r>
            <a:r>
              <a:rPr lang="it-IT" sz="2000" dirty="0" smtClean="0">
                <a:latin typeface="Geometr231 Lt BT" pitchFamily="34" charset="0"/>
              </a:rPr>
              <a:t> dai 3.6 casi/100.000 abitanti del 1973 agli 8.6 casi/100.000 abitanti del 2006. </a:t>
            </a:r>
          </a:p>
          <a:p>
            <a:pPr eaLnBrk="1" hangingPunct="1">
              <a:buFont typeface="Arial" charset="0"/>
              <a:buChar char="•"/>
            </a:pPr>
            <a:r>
              <a:rPr lang="it-IT" sz="2000" dirty="0" smtClean="0">
                <a:latin typeface="Geometr231 Lt BT" pitchFamily="34" charset="0"/>
              </a:rPr>
              <a:t>“È importante munirsi di preziose armi quali la </a:t>
            </a:r>
            <a:r>
              <a:rPr lang="it-IT" sz="2000" b="1" dirty="0" smtClean="0">
                <a:latin typeface="Geometr231 Lt BT" pitchFamily="34" charset="0"/>
              </a:rPr>
              <a:t>diagnosi precoce</a:t>
            </a:r>
            <a:r>
              <a:rPr lang="it-IT" sz="2000" dirty="0" smtClean="0">
                <a:latin typeface="Geometr231 Lt BT" pitchFamily="34" charset="0"/>
              </a:rPr>
              <a:t> e la </a:t>
            </a:r>
            <a:r>
              <a:rPr lang="it-IT" sz="2000" b="1" dirty="0" smtClean="0">
                <a:latin typeface="Geometr231 Lt BT" pitchFamily="34" charset="0"/>
              </a:rPr>
              <a:t>prevenzione </a:t>
            </a:r>
            <a:r>
              <a:rPr lang="it-IT" sz="2000" dirty="0" smtClean="0">
                <a:latin typeface="Geometr231 Lt BT" pitchFamily="34" charset="0"/>
              </a:rPr>
              <a:t>– conclude </a:t>
            </a:r>
            <a:r>
              <a:rPr lang="it-IT" sz="2000" dirty="0" err="1" smtClean="0">
                <a:latin typeface="Geometr231 Lt BT" pitchFamily="34" charset="0"/>
              </a:rPr>
              <a:t>Pontecorvi</a:t>
            </a:r>
            <a:r>
              <a:rPr lang="it-IT" sz="2000" b="1" dirty="0" smtClean="0">
                <a:latin typeface="Geometr231 Lt BT" pitchFamily="34" charset="0"/>
              </a:rPr>
              <a:t> – </a:t>
            </a:r>
            <a:r>
              <a:rPr lang="it-IT" sz="2000" dirty="0" smtClean="0">
                <a:latin typeface="Geometr231 Lt BT" pitchFamily="34" charset="0"/>
              </a:rPr>
              <a:t>, per individuare e trattare in tempo queste patologie che altrimenti possono alterare la qualità e l’aspettativa di vita”.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olo 1"/>
          <p:cNvSpPr>
            <a:spLocks noGrp="1"/>
          </p:cNvSpPr>
          <p:nvPr>
            <p:ph type="title"/>
          </p:nvPr>
        </p:nvSpPr>
        <p:spPr>
          <a:xfrm>
            <a:off x="1428750" y="214313"/>
            <a:ext cx="7572375" cy="1285875"/>
          </a:xfrm>
        </p:spPr>
        <p:txBody>
          <a:bodyPr>
            <a:normAutofit fontScale="90000"/>
          </a:bodyPr>
          <a:lstStyle/>
          <a:p>
            <a:pPr eaLnBrk="1" hangingPunct="1"/>
            <a:r>
              <a:rPr lang="en-US" sz="2400" b="1" smtClean="0"/>
              <a:t>Obesity and Thyroid Cancer Risk among U.S. Men and Women: A Pooled Analysis of Five Prospective Studies</a:t>
            </a:r>
            <a:br>
              <a:rPr lang="en-US" sz="2400" b="1" smtClean="0"/>
            </a:br>
            <a:r>
              <a:rPr lang="en-US" sz="2400" smtClean="0"/>
              <a:t>Kitahara CM, et al. </a:t>
            </a:r>
            <a:r>
              <a:rPr lang="en-US" sz="2400" i="1" smtClean="0"/>
              <a:t>Cancer Epidemiol Biomarkers Prev</a:t>
            </a:r>
            <a:r>
              <a:rPr lang="en-US" sz="2400" smtClean="0"/>
              <a:t>. 2011;20:464-72. </a:t>
            </a:r>
          </a:p>
        </p:txBody>
      </p:sp>
      <p:sp>
        <p:nvSpPr>
          <p:cNvPr id="3" name="Segnaposto contenuto 2"/>
          <p:cNvSpPr>
            <a:spLocks noGrp="1"/>
          </p:cNvSpPr>
          <p:nvPr>
            <p:ph idx="1"/>
          </p:nvPr>
        </p:nvSpPr>
        <p:spPr>
          <a:xfrm>
            <a:off x="1571625" y="1643063"/>
            <a:ext cx="7300913" cy="4572000"/>
          </a:xfrm>
        </p:spPr>
        <p:txBody>
          <a:bodyPr rtlCol="0">
            <a:normAutofit fontScale="77500" lnSpcReduction="20000"/>
          </a:bodyPr>
          <a:lstStyle/>
          <a:p>
            <a:pPr eaLnBrk="1" hangingPunct="1">
              <a:defRPr/>
            </a:pPr>
            <a:r>
              <a:rPr lang="en-US" b="1" dirty="0" smtClean="0"/>
              <a:t>Background:</a:t>
            </a:r>
            <a:r>
              <a:rPr lang="en-US" dirty="0" smtClean="0"/>
              <a:t> Thyroid cancer incidence has risen dramatically in the United States since the early 1980s. Although the prevalence of obesity has doubled during this time period, the relationship between obesity and thyroid cancer is uncertain. </a:t>
            </a:r>
          </a:p>
          <a:p>
            <a:pPr eaLnBrk="1" hangingPunct="1">
              <a:defRPr/>
            </a:pPr>
            <a:r>
              <a:rPr lang="en-US" b="1" dirty="0" smtClean="0"/>
              <a:t>Methods:</a:t>
            </a:r>
            <a:r>
              <a:rPr lang="en-US" dirty="0" smtClean="0"/>
              <a:t> We examined the association between body mass index (BMI) and thyroid cancer risk in a pooled analysis of five prospective U.S. studies, including 413,979 women and 434,953 men. Proportional hazards models with attained age as the time metric were adjusted for education, race, marital status, smoking, alcohol intake, and (where appropriate) cohort and sex. </a:t>
            </a:r>
          </a:p>
        </p:txBody>
      </p:sp>
      <p:sp>
        <p:nvSpPr>
          <p:cNvPr id="4" name="Segnaposto data 3"/>
          <p:cNvSpPr>
            <a:spLocks noGrp="1"/>
          </p:cNvSpPr>
          <p:nvPr>
            <p:ph type="dt" sz="quarter" idx="10"/>
          </p:nvPr>
        </p:nvSpPr>
        <p:spPr>
          <a:xfrm>
            <a:off x="214313" y="6356350"/>
            <a:ext cx="2133600" cy="365125"/>
          </a:xfrm>
        </p:spPr>
        <p:txBody>
          <a:bodyPr/>
          <a:lstStyle/>
          <a:p>
            <a:pPr>
              <a:defRPr/>
            </a:pPr>
            <a:r>
              <a:rPr lang="it-IT" dirty="0"/>
              <a:t>29 ottobre 2010</a:t>
            </a:r>
          </a:p>
        </p:txBody>
      </p:sp>
      <p:sp>
        <p:nvSpPr>
          <p:cNvPr id="5" name="Segnaposto numero diapositiva 4"/>
          <p:cNvSpPr>
            <a:spLocks noGrp="1"/>
          </p:cNvSpPr>
          <p:nvPr>
            <p:ph type="sldNum" sz="quarter" idx="12"/>
          </p:nvPr>
        </p:nvSpPr>
        <p:spPr/>
        <p:txBody>
          <a:bodyPr/>
          <a:lstStyle/>
          <a:p>
            <a:pPr>
              <a:defRPr/>
            </a:pPr>
            <a:fld id="{902E9507-3409-4B69-BD06-E6455AB8FF3D}" type="slidenum">
              <a:rPr lang="it-IT"/>
              <a:pPr>
                <a:defRPr/>
              </a:pPr>
              <a:t>6</a:t>
            </a:fld>
            <a:endParaRPr lang="it-IT"/>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43608" y="116632"/>
            <a:ext cx="7929618" cy="6572296"/>
          </a:xfrm>
        </p:spPr>
        <p:txBody>
          <a:bodyPr/>
          <a:lstStyle/>
          <a:p>
            <a:pPr>
              <a:buNone/>
            </a:pPr>
            <a:r>
              <a:rPr lang="it-IT" sz="2800" dirty="0" smtClean="0"/>
              <a:t>L'anno scorso abbiamo infatti garantito ulteriori accertamenti diagnostici </a:t>
            </a:r>
            <a:r>
              <a:rPr lang="it-IT" sz="2800" b="1" dirty="0" smtClean="0"/>
              <a:t>in sistema sanitario nazionale</a:t>
            </a:r>
            <a:r>
              <a:rPr lang="it-IT" sz="2800" dirty="0" smtClean="0"/>
              <a:t> presso il Policlinico Agostino Gemelli a tutti coloro che ne avevano bisogno, </a:t>
            </a:r>
            <a:r>
              <a:rPr lang="it-IT" sz="2800" b="1" dirty="0" smtClean="0"/>
              <a:t>pari al 30% di tutte le persone visitate. Di questi il 10% è stato sottoposto a un successivo intervento chirurgico</a:t>
            </a:r>
            <a:r>
              <a:rPr lang="it-IT" sz="2800" dirty="0" smtClean="0"/>
              <a:t>. Promuovere il concetto di Salute attraverso lo Sport, conclude il Prof. </a:t>
            </a:r>
            <a:r>
              <a:rPr lang="it-IT" sz="2800" dirty="0" err="1" smtClean="0"/>
              <a:t>Meneschincheri</a:t>
            </a:r>
            <a:r>
              <a:rPr lang="it-IT" sz="2800" dirty="0" smtClean="0"/>
              <a:t>, è uno dei mezzi di comunicazione più capillari per insegnare che la prevenzione e la diagnosi precoce non solo possono salvare vite ma riducono, in maniera cospicua, i costi del servizio sanitario nazionale</a:t>
            </a:r>
            <a:br>
              <a:rPr lang="it-IT" sz="2800" dirty="0" smtClean="0"/>
            </a:br>
            <a:r>
              <a:rPr lang="it-IT" sz="2800" dirty="0" smtClean="0"/>
              <a:t>TENNIS &amp; FRIENDS: prevenzione ma anche divertimento </a:t>
            </a:r>
            <a:endParaRPr lang="it-IT" sz="28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www.adnkronos.com/IGN/Assets/Imgs/T/tennis_and_friends2013--400x300.jpg"/>
          <p:cNvPicPr>
            <a:picLocks noChangeAspect="1" noChangeArrowheads="1"/>
          </p:cNvPicPr>
          <p:nvPr/>
        </p:nvPicPr>
        <p:blipFill>
          <a:blip r:embed="rId2"/>
          <a:srcRect/>
          <a:stretch>
            <a:fillRect/>
          </a:stretch>
        </p:blipFill>
        <p:spPr bwMode="auto">
          <a:xfrm>
            <a:off x="1142976" y="214290"/>
            <a:ext cx="3810000" cy="2857500"/>
          </a:xfrm>
          <a:prstGeom prst="rect">
            <a:avLst/>
          </a:prstGeom>
          <a:noFill/>
        </p:spPr>
      </p:pic>
      <p:sp>
        <p:nvSpPr>
          <p:cNvPr id="5" name="Rettangolo 4"/>
          <p:cNvSpPr/>
          <p:nvPr/>
        </p:nvSpPr>
        <p:spPr>
          <a:xfrm>
            <a:off x="1142976" y="3357562"/>
            <a:ext cx="7858180" cy="1200329"/>
          </a:xfrm>
          <a:prstGeom prst="rect">
            <a:avLst/>
          </a:prstGeom>
        </p:spPr>
        <p:txBody>
          <a:bodyPr wrap="square">
            <a:spAutoFit/>
          </a:bodyPr>
          <a:lstStyle/>
          <a:p>
            <a:r>
              <a:rPr lang="it-IT" dirty="0" smtClean="0"/>
              <a:t>un importante </a:t>
            </a:r>
            <a:r>
              <a:rPr lang="it-IT" b="1" dirty="0" smtClean="0"/>
              <a:t>momento di prevenzione per la salute dei cittadini </a:t>
            </a:r>
            <a:r>
              <a:rPr lang="it-IT" dirty="0" smtClean="0"/>
              <a:t>che hanno potuto usufruire </a:t>
            </a:r>
            <a:r>
              <a:rPr lang="it-IT" b="1" dirty="0" smtClean="0"/>
              <a:t>di </a:t>
            </a:r>
            <a:r>
              <a:rPr lang="it-IT" b="1" dirty="0" err="1" smtClean="0"/>
              <a:t>ceck</a:t>
            </a:r>
            <a:r>
              <a:rPr lang="it-IT" b="1" dirty="0" smtClean="0"/>
              <a:t> up gratuiti </a:t>
            </a:r>
            <a:endParaRPr lang="it-IT" dirty="0" smtClean="0"/>
          </a:p>
          <a:p>
            <a:r>
              <a:rPr lang="it-IT" b="1" dirty="0" smtClean="0"/>
              <a:t>Edizione 2011 visite effettuate 612</a:t>
            </a:r>
            <a:r>
              <a:rPr lang="it-IT" dirty="0" smtClean="0"/>
              <a:t> </a:t>
            </a:r>
            <a:r>
              <a:rPr lang="it-IT" b="1" dirty="0" smtClean="0"/>
              <a:t>- Edizione 2012 visite </a:t>
            </a:r>
            <a:r>
              <a:rPr lang="it-IT" b="1" dirty="0" err="1" smtClean="0"/>
              <a:t>effetuate</a:t>
            </a:r>
            <a:r>
              <a:rPr lang="it-IT" b="1" dirty="0" smtClean="0"/>
              <a:t> 1189 - Edizione 2013 sopra le 2400 visite effettuate</a:t>
            </a:r>
            <a:endParaRPr lang="it-IT" dirty="0"/>
          </a:p>
        </p:txBody>
      </p:sp>
      <p:sp>
        <p:nvSpPr>
          <p:cNvPr id="6" name="Rettangolo 5"/>
          <p:cNvSpPr/>
          <p:nvPr/>
        </p:nvSpPr>
        <p:spPr>
          <a:xfrm>
            <a:off x="1214414" y="4786322"/>
            <a:ext cx="7715304" cy="1754326"/>
          </a:xfrm>
          <a:prstGeom prst="rect">
            <a:avLst/>
          </a:prstGeom>
        </p:spPr>
        <p:txBody>
          <a:bodyPr wrap="square">
            <a:spAutoFit/>
          </a:bodyPr>
          <a:lstStyle/>
          <a:p>
            <a:r>
              <a:rPr lang="it-IT" dirty="0" smtClean="0"/>
              <a:t>Un week end all’insegna dello sport, del divertimento ma anche dello screening gratuito per la tiroide. Fiorello, Maria De Filippi e Paolo Bonolis  assieme a tanti altri vip, si sono sfidati sui campi del Foro Italico nell'ambito di Tennis &amp; Friends. In contemporanea le equipe del Policlinico Gemelli eseguivano dalle 10 alle 18 </a:t>
            </a:r>
            <a:r>
              <a:rPr lang="it-IT" dirty="0" err="1" smtClean="0"/>
              <a:t>check</a:t>
            </a:r>
            <a:r>
              <a:rPr lang="it-IT" dirty="0" smtClean="0"/>
              <a:t> up gratuiti e visite endocrinologiche.</a:t>
            </a:r>
            <a:endParaRPr lang="it-IT" dirty="0"/>
          </a:p>
        </p:txBody>
      </p:sp>
      <p:sp>
        <p:nvSpPr>
          <p:cNvPr id="7" name="Rettangolo 6"/>
          <p:cNvSpPr/>
          <p:nvPr/>
        </p:nvSpPr>
        <p:spPr>
          <a:xfrm>
            <a:off x="5143504" y="571480"/>
            <a:ext cx="3786182" cy="2308324"/>
          </a:xfrm>
          <a:prstGeom prst="rect">
            <a:avLst/>
          </a:prstGeom>
        </p:spPr>
        <p:txBody>
          <a:bodyPr wrap="square">
            <a:spAutoFit/>
          </a:bodyPr>
          <a:lstStyle/>
          <a:p>
            <a:r>
              <a:rPr lang="it-IT" b="1" dirty="0" smtClean="0"/>
              <a:t>«Tennis &amp; Friends», due giorni di prevenzione (gratuita) contro i tumori della tiroide</a:t>
            </a:r>
          </a:p>
          <a:p>
            <a:endParaRPr lang="it-IT" b="1" dirty="0" smtClean="0"/>
          </a:p>
          <a:p>
            <a:r>
              <a:rPr lang="it-IT" b="1" dirty="0" smtClean="0"/>
              <a:t>Screening per tutti con la possibilità di assistere a partite di tennis tra vip sui campi degli Internazionali</a:t>
            </a:r>
            <a:endParaRPr lang="it-IT" b="1"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83785" y="945223"/>
            <a:ext cx="7886700" cy="994172"/>
          </a:xfrm>
        </p:spPr>
        <p:txBody>
          <a:bodyPr/>
          <a:lstStyle/>
          <a:p>
            <a:r>
              <a:rPr lang="it-IT" dirty="0" smtClean="0"/>
              <a:t>Tennis and friends</a:t>
            </a:r>
            <a:endParaRPr lang="it-IT" dirty="0"/>
          </a:p>
        </p:txBody>
      </p:sp>
      <p:pic>
        <p:nvPicPr>
          <p:cNvPr id="4" name="Segnaposto contenuto 3"/>
          <p:cNvPicPr>
            <a:picLocks noGrp="1" noChangeAspect="1"/>
          </p:cNvPicPr>
          <p:nvPr>
            <p:ph idx="1"/>
          </p:nvPr>
        </p:nvPicPr>
        <p:blipFill>
          <a:blip r:embed="rId2"/>
          <a:stretch>
            <a:fillRect/>
          </a:stretch>
        </p:blipFill>
        <p:spPr>
          <a:xfrm>
            <a:off x="136943" y="1791979"/>
            <a:ext cx="6716573" cy="3263504"/>
          </a:xfrm>
          <a:prstGeom prst="rect">
            <a:avLst/>
          </a:prstGeom>
        </p:spPr>
      </p:pic>
      <p:sp>
        <p:nvSpPr>
          <p:cNvPr id="5" name="Rettangolo 4"/>
          <p:cNvSpPr/>
          <p:nvPr/>
        </p:nvSpPr>
        <p:spPr>
          <a:xfrm>
            <a:off x="4874958" y="4303455"/>
            <a:ext cx="3971658" cy="2554545"/>
          </a:xfrm>
          <a:prstGeom prst="rect">
            <a:avLst/>
          </a:prstGeom>
          <a:solidFill>
            <a:schemeClr val="bg1"/>
          </a:solidFill>
        </p:spPr>
        <p:txBody>
          <a:bodyPr wrap="square">
            <a:spAutoFit/>
          </a:bodyPr>
          <a:lstStyle/>
          <a:p>
            <a:r>
              <a:rPr lang="it-IT" sz="1600" dirty="0" smtClean="0"/>
              <a:t> Come nelle precedenti edizioni, la Polizia di Stato </a:t>
            </a:r>
            <a:r>
              <a:rPr lang="it-IT" sz="1600" dirty="0" err="1" smtClean="0"/>
              <a:t>sara'</a:t>
            </a:r>
            <a:r>
              <a:rPr lang="it-IT" sz="1600" dirty="0" smtClean="0"/>
              <a:t> presente all'evento con varie iniziative. In particolare durante la due giorni, tutti i visitatori ed i partecipanti all'evento potranno beneficiare gratuitamente della postazione sanitaria, posizionata su via delle Olimpiadi, in cui saranno presenti i medici ed ecografisti della Polizia di Stato pronti ad effettuare un </a:t>
            </a:r>
            <a:r>
              <a:rPr lang="it-IT" sz="1600" dirty="0" err="1" smtClean="0"/>
              <a:t>check</a:t>
            </a:r>
            <a:r>
              <a:rPr lang="it-IT" sz="1600" dirty="0" smtClean="0"/>
              <a:t> up della tiroide.</a:t>
            </a:r>
            <a:endParaRPr lang="it-IT" sz="1600" dirty="0"/>
          </a:p>
        </p:txBody>
      </p:sp>
      <p:sp>
        <p:nvSpPr>
          <p:cNvPr id="6" name="Rettangolo 5"/>
          <p:cNvSpPr/>
          <p:nvPr/>
        </p:nvSpPr>
        <p:spPr>
          <a:xfrm>
            <a:off x="257648" y="5179053"/>
            <a:ext cx="4572000" cy="923330"/>
          </a:xfrm>
          <a:prstGeom prst="rect">
            <a:avLst/>
          </a:prstGeom>
        </p:spPr>
        <p:txBody>
          <a:bodyPr>
            <a:spAutoFit/>
          </a:bodyPr>
          <a:lstStyle/>
          <a:p>
            <a:r>
              <a:rPr lang="it-IT" dirty="0" smtClean="0"/>
              <a:t>http://www.tennisandfriends.it/downloads/rassegna-stampa/Web-Rassegna-Stampa-Tennis-and-Friends-Ottobre-2016.pdf</a:t>
            </a:r>
            <a:endParaRPr lang="it-IT" dirty="0"/>
          </a:p>
        </p:txBody>
      </p:sp>
    </p:spTree>
    <p:extLst>
      <p:ext uri="{BB962C8B-B14F-4D97-AF65-F5344CB8AC3E}">
        <p14:creationId xmlns:p14="http://schemas.microsoft.com/office/powerpoint/2010/main" val="35099524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4">
                <a:shade val="45000"/>
                <a:satMod val="135000"/>
              </a:schemeClr>
              <a:prstClr val="white"/>
            </a:duotone>
          </a:blip>
          <a:srcRect/>
          <a:stretch>
            <a:fillRect l="-87000" t="-53000" b="-81000"/>
          </a:stretch>
        </a:blipFill>
        <a:effectLst/>
      </p:bgPr>
    </p:bg>
    <p:spTree>
      <p:nvGrpSpPr>
        <p:cNvPr id="1" name=""/>
        <p:cNvGrpSpPr/>
        <p:nvPr/>
      </p:nvGrpSpPr>
      <p:grpSpPr>
        <a:xfrm>
          <a:off x="0" y="0"/>
          <a:ext cx="0" cy="0"/>
          <a:chOff x="0" y="0"/>
          <a:chExt cx="0" cy="0"/>
        </a:xfrm>
      </p:grpSpPr>
      <p:sp>
        <p:nvSpPr>
          <p:cNvPr id="84994" name="Titolo 1"/>
          <p:cNvSpPr>
            <a:spLocks noGrp="1"/>
          </p:cNvSpPr>
          <p:nvPr>
            <p:ph type="title"/>
          </p:nvPr>
        </p:nvSpPr>
        <p:spPr/>
        <p:txBody>
          <a:bodyPr>
            <a:normAutofit fontScale="90000"/>
          </a:bodyPr>
          <a:lstStyle/>
          <a:p>
            <a:pPr eaLnBrk="1" fontAlgn="auto" hangingPunct="1">
              <a:spcAft>
                <a:spcPts val="0"/>
              </a:spcAft>
              <a:defRPr/>
            </a:pPr>
            <a:r>
              <a:rPr lang="it-IT" b="1" dirty="0" smtClean="0">
                <a:solidFill>
                  <a:schemeClr val="tx2">
                    <a:satMod val="130000"/>
                  </a:schemeClr>
                </a:solidFill>
                <a:latin typeface="Geometr231 Lt BT" pitchFamily="34" charset="0"/>
              </a:rPr>
              <a:t>Anche se lo screening non esiste … </a:t>
            </a:r>
          </a:p>
        </p:txBody>
      </p:sp>
      <p:pic>
        <p:nvPicPr>
          <p:cNvPr id="43011" name="Picture 2"/>
          <p:cNvPicPr>
            <a:picLocks noGrp="1" noChangeAspect="1" noChangeArrowheads="1"/>
          </p:cNvPicPr>
          <p:nvPr>
            <p:ph idx="1"/>
          </p:nvPr>
        </p:nvPicPr>
        <p:blipFill>
          <a:blip r:embed="rId3"/>
          <a:srcRect/>
          <a:stretch>
            <a:fillRect/>
          </a:stretch>
        </p:blipFill>
        <p:spPr>
          <a:xfrm>
            <a:off x="457200" y="1724025"/>
            <a:ext cx="8229600" cy="4278313"/>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2">
                <a:shade val="45000"/>
                <a:satMod val="135000"/>
              </a:schemeClr>
              <a:prstClr val="white"/>
            </a:duotone>
          </a:blip>
          <a:srcRect/>
          <a:stretch>
            <a:fillRect l="-87000" t="-53000" b="-81000"/>
          </a:stretch>
        </a:blipFill>
        <a:effectLst/>
      </p:bgPr>
    </p:bg>
    <p:spTree>
      <p:nvGrpSpPr>
        <p:cNvPr id="1" name=""/>
        <p:cNvGrpSpPr/>
        <p:nvPr/>
      </p:nvGrpSpPr>
      <p:grpSpPr>
        <a:xfrm>
          <a:off x="0" y="0"/>
          <a:ext cx="0" cy="0"/>
          <a:chOff x="0" y="0"/>
          <a:chExt cx="0" cy="0"/>
        </a:xfrm>
      </p:grpSpPr>
      <p:sp>
        <p:nvSpPr>
          <p:cNvPr id="87042" name="Titolo 1"/>
          <p:cNvSpPr>
            <a:spLocks noGrp="1"/>
          </p:cNvSpPr>
          <p:nvPr>
            <p:ph type="title"/>
          </p:nvPr>
        </p:nvSpPr>
        <p:spPr>
          <a:xfrm>
            <a:off x="1476986" y="548680"/>
            <a:ext cx="7186612" cy="989013"/>
          </a:xfrm>
        </p:spPr>
        <p:txBody>
          <a:bodyPr>
            <a:noAutofit/>
          </a:bodyPr>
          <a:lstStyle/>
          <a:p>
            <a:pPr eaLnBrk="1" fontAlgn="auto" hangingPunct="1">
              <a:spcAft>
                <a:spcPts val="0"/>
              </a:spcAft>
              <a:defRPr/>
            </a:pPr>
            <a:r>
              <a:rPr lang="it-IT" sz="3600" b="1" dirty="0" smtClean="0">
                <a:solidFill>
                  <a:schemeClr val="tx2">
                    <a:satMod val="130000"/>
                  </a:schemeClr>
                </a:solidFill>
                <a:latin typeface="Geometr231 Lt BT" pitchFamily="34" charset="0"/>
              </a:rPr>
              <a:t>Napoli, uno screening gratuito per la prevenzione del cancro alla tiroide</a:t>
            </a:r>
            <a:br>
              <a:rPr lang="it-IT" sz="3600" b="1" dirty="0" smtClean="0">
                <a:solidFill>
                  <a:schemeClr val="tx2">
                    <a:satMod val="130000"/>
                  </a:schemeClr>
                </a:solidFill>
                <a:latin typeface="Geometr231 Lt BT" pitchFamily="34" charset="0"/>
              </a:rPr>
            </a:br>
            <a:endParaRPr lang="it-IT" sz="3600" dirty="0" smtClean="0">
              <a:solidFill>
                <a:schemeClr val="tx2">
                  <a:satMod val="130000"/>
                </a:schemeClr>
              </a:solidFill>
              <a:latin typeface="Geometr231 Lt BT" pitchFamily="34" charset="0"/>
            </a:endParaRPr>
          </a:p>
        </p:txBody>
      </p:sp>
      <p:sp>
        <p:nvSpPr>
          <p:cNvPr id="3" name="Segnaposto contenuto 2"/>
          <p:cNvSpPr>
            <a:spLocks noGrp="1"/>
          </p:cNvSpPr>
          <p:nvPr>
            <p:ph idx="1"/>
          </p:nvPr>
        </p:nvSpPr>
        <p:spPr>
          <a:xfrm>
            <a:off x="1476986" y="1700808"/>
            <a:ext cx="7499350" cy="4800600"/>
          </a:xfrm>
        </p:spPr>
        <p:txBody>
          <a:bodyPr rtlCol="0">
            <a:normAutofit fontScale="70000" lnSpcReduction="20000"/>
          </a:bodyPr>
          <a:lstStyle/>
          <a:p>
            <a:pPr marL="365760" indent="-283464" eaLnBrk="1" fontAlgn="auto" hangingPunct="1">
              <a:spcAft>
                <a:spcPts val="0"/>
              </a:spcAft>
              <a:buFont typeface="Arial" pitchFamily="34" charset="0"/>
              <a:buChar char="•"/>
              <a:defRPr/>
            </a:pPr>
            <a:r>
              <a:rPr lang="it-IT" dirty="0" smtClean="0">
                <a:latin typeface="Geometr231 Lt BT" pitchFamily="34" charset="0"/>
              </a:rPr>
              <a:t> Pubblicato sabato 9 luglio 2011</a:t>
            </a:r>
          </a:p>
          <a:p>
            <a:pPr marL="365760" indent="-283464" eaLnBrk="1" fontAlgn="auto" hangingPunct="1">
              <a:spcAft>
                <a:spcPts val="0"/>
              </a:spcAft>
              <a:buFont typeface="Arial" pitchFamily="34" charset="0"/>
              <a:buChar char="•"/>
              <a:defRPr/>
            </a:pPr>
            <a:r>
              <a:rPr lang="it-IT" b="1" dirty="0" smtClean="0">
                <a:latin typeface="Geometr231 Lt BT" pitchFamily="34" charset="0"/>
              </a:rPr>
              <a:t>Napoli – “Un futuro per la vita, la prevenzione è vita”</a:t>
            </a:r>
            <a:r>
              <a:rPr lang="it-IT" dirty="0" smtClean="0">
                <a:latin typeface="Geometr231 Lt BT" pitchFamily="34" charset="0"/>
              </a:rPr>
              <a:t> è il tema dell’iniziativa promossa dalla consigliere regionale e componente dell’Ufficio di Presidenza del Consiglio regionale della Campania, Bianca </a:t>
            </a:r>
            <a:r>
              <a:rPr lang="it-IT" dirty="0" err="1" smtClean="0">
                <a:latin typeface="Geometr231 Lt BT" pitchFamily="34" charset="0"/>
              </a:rPr>
              <a:t>D’Angelo</a:t>
            </a:r>
            <a:r>
              <a:rPr lang="it-IT" dirty="0" smtClean="0">
                <a:latin typeface="Geometr231 Lt BT" pitchFamily="34" charset="0"/>
              </a:rPr>
              <a:t>, volta a </a:t>
            </a:r>
            <a:r>
              <a:rPr lang="it-IT" b="1" dirty="0" smtClean="0">
                <a:latin typeface="Geometr231 Lt BT" pitchFamily="34" charset="0"/>
              </a:rPr>
              <a:t>promuovere lo screening gratuito della tiroide</a:t>
            </a:r>
            <a:r>
              <a:rPr lang="it-IT" dirty="0" smtClean="0">
                <a:latin typeface="Geometr231 Lt BT" pitchFamily="34" charset="0"/>
              </a:rPr>
              <a:t>. Ideato dall’esponente del centro destra e attuato in collaborazione con la quinta Municipalità di Napoli, con l’associazione Sana Sanità, Confederazione Cavalieri Crociati di Malta, </a:t>
            </a:r>
            <a:r>
              <a:rPr lang="it-IT" dirty="0" err="1" smtClean="0">
                <a:latin typeface="Geometr231 Lt BT" pitchFamily="34" charset="0"/>
              </a:rPr>
              <a:t>Medisol</a:t>
            </a:r>
            <a:r>
              <a:rPr lang="it-IT" dirty="0" smtClean="0">
                <a:latin typeface="Geometr231 Lt BT" pitchFamily="34" charset="0"/>
              </a:rPr>
              <a:t> </a:t>
            </a:r>
            <a:r>
              <a:rPr lang="it-IT" dirty="0" err="1" smtClean="0">
                <a:latin typeface="Geometr231 Lt BT" pitchFamily="34" charset="0"/>
              </a:rPr>
              <a:t>s.a.s.</a:t>
            </a:r>
            <a:r>
              <a:rPr lang="it-IT" dirty="0" smtClean="0">
                <a:latin typeface="Geometr231 Lt BT" pitchFamily="34" charset="0"/>
              </a:rPr>
              <a:t> e Onlus House Hospital, lo screening gratuito della tiroide si terrà martedì 12 luglio in via Carbonara, nell’area antistante la Chiesa di San Giovanni a Carbonara, a Napoli. In quella </a:t>
            </a:r>
            <a:r>
              <a:rPr lang="it-IT" b="1" dirty="0" smtClean="0">
                <a:latin typeface="Geometr231 Lt BT" pitchFamily="34" charset="0"/>
              </a:rPr>
              <a:t>occasione un camper stazionerà dalle 15 alle 20 per consentire ai cittadini di effettuare uno screening della tiroide ed una visita dermatologica</a:t>
            </a:r>
            <a:r>
              <a:rPr lang="it-IT" dirty="0" smtClean="0">
                <a:latin typeface="Geometr231 Lt BT" pitchFamily="34" charset="0"/>
              </a:rPr>
              <a:t>.</a:t>
            </a:r>
          </a:p>
          <a:p>
            <a:pPr marL="365760" indent="-283464" eaLnBrk="1" fontAlgn="auto" hangingPunct="1">
              <a:spcAft>
                <a:spcPts val="0"/>
              </a:spcAft>
              <a:buFont typeface="Arial" pitchFamily="34" charset="0"/>
              <a:buChar char="•"/>
              <a:defRPr/>
            </a:pPr>
            <a:endParaRPr lang="it-IT" dirty="0">
              <a:latin typeface="Geometr231 Lt BT"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egnaposto contenuto 2"/>
          <p:cNvSpPr>
            <a:spLocks noGrp="1"/>
          </p:cNvSpPr>
          <p:nvPr>
            <p:ph idx="1"/>
          </p:nvPr>
        </p:nvSpPr>
        <p:spPr>
          <a:xfrm>
            <a:off x="1000099" y="214313"/>
            <a:ext cx="8001025" cy="4525962"/>
          </a:xfrm>
        </p:spPr>
        <p:txBody>
          <a:bodyPr/>
          <a:lstStyle/>
          <a:p>
            <a:pPr eaLnBrk="1" hangingPunct="1"/>
            <a:r>
              <a:rPr lang="en-US" sz="2200" b="1" dirty="0" smtClean="0"/>
              <a:t>Results:</a:t>
            </a:r>
            <a:r>
              <a:rPr lang="en-US" sz="2200" dirty="0" smtClean="0"/>
              <a:t> Over follow-up (mean = 10.3 years), 768 women and 388 men were diagnosed with thyroid cancer. The risk of thyroid cancer was greater with increasing BMI [per 5 kg/m</a:t>
            </a:r>
            <a:r>
              <a:rPr lang="en-US" sz="2200" baseline="30000" dirty="0" smtClean="0"/>
              <a:t>2</a:t>
            </a:r>
            <a:r>
              <a:rPr lang="en-US" sz="2200" dirty="0" smtClean="0"/>
              <a:t>: HR in women, 1.16 (95% CI, 1.08–1.24); HR in men, 1.21 (95% CI, 0.97–1.49)]. There was no significant heterogeneity between studies (both </a:t>
            </a:r>
            <a:r>
              <a:rPr lang="en-US" sz="2200" i="1" dirty="0" smtClean="0"/>
              <a:t>P</a:t>
            </a:r>
            <a:r>
              <a:rPr lang="en-US" sz="2200" dirty="0" smtClean="0"/>
              <a:t> &gt; 0.05). For women and men combined, the HRs for overweight (25.0–29.9 kg/m</a:t>
            </a:r>
            <a:r>
              <a:rPr lang="en-US" sz="2200" baseline="30000" dirty="0" smtClean="0"/>
              <a:t>2</a:t>
            </a:r>
            <a:r>
              <a:rPr lang="en-US" sz="2200" dirty="0" smtClean="0"/>
              <a:t>) and obesity (≥30 kg/m</a:t>
            </a:r>
            <a:r>
              <a:rPr lang="en-US" sz="2200" baseline="30000" dirty="0" smtClean="0"/>
              <a:t>2</a:t>
            </a:r>
            <a:r>
              <a:rPr lang="en-US" sz="2200" dirty="0" smtClean="0"/>
              <a:t>) compared with normal-weight (18.5–24.9 kg/m</a:t>
            </a:r>
            <a:r>
              <a:rPr lang="en-US" sz="2200" baseline="30000" dirty="0" smtClean="0"/>
              <a:t>2</a:t>
            </a:r>
            <a:r>
              <a:rPr lang="en-US" sz="2200" dirty="0" smtClean="0"/>
              <a:t>) were 1.20 (95% CI, 1.04–1.38) and 1.53 (95% CI, 1.31–1.79), respectively. We found no significant effect modification by other factors, and the results did not differ significantly by </a:t>
            </a:r>
            <a:r>
              <a:rPr lang="en-US" sz="2200" dirty="0" err="1" smtClean="0"/>
              <a:t>histologic</a:t>
            </a:r>
            <a:r>
              <a:rPr lang="en-US" sz="2200" dirty="0" smtClean="0"/>
              <a:t> type. A significant positive association for BMI in young adulthood (ages 18–20) with thyroid cancer risk was also observed [per 5-kg/m</a:t>
            </a:r>
            <a:r>
              <a:rPr lang="en-US" sz="2200" baseline="30000" dirty="0" smtClean="0"/>
              <a:t>2</a:t>
            </a:r>
            <a:r>
              <a:rPr lang="en-US" sz="2200" dirty="0" smtClean="0"/>
              <a:t> increase: HR, 1.18 (95% CI, 1.03–1.35)]. </a:t>
            </a:r>
          </a:p>
          <a:p>
            <a:pPr eaLnBrk="1" hangingPunct="1"/>
            <a:r>
              <a:rPr lang="en-US" sz="2200" b="1" dirty="0" smtClean="0"/>
              <a:t>Conclusion:</a:t>
            </a:r>
            <a:r>
              <a:rPr lang="en-US" sz="2200" dirty="0" smtClean="0"/>
              <a:t> BMI was positively associated with thyroid cancer risk in both men and women. </a:t>
            </a:r>
          </a:p>
          <a:p>
            <a:pPr eaLnBrk="1" hangingPunct="1"/>
            <a:r>
              <a:rPr lang="en-US" sz="2200" b="1" dirty="0" smtClean="0"/>
              <a:t>Impact:</a:t>
            </a:r>
            <a:r>
              <a:rPr lang="en-US" sz="2200" dirty="0" smtClean="0"/>
              <a:t> Our study provides strong evidence that obesity is an independent risk factor for thyroid cancer.</a:t>
            </a:r>
          </a:p>
          <a:p>
            <a:pPr eaLnBrk="1" hangingPunct="1"/>
            <a:endParaRPr lang="it-IT" sz="2200" dirty="0" smtClean="0"/>
          </a:p>
        </p:txBody>
      </p:sp>
      <p:sp>
        <p:nvSpPr>
          <p:cNvPr id="4" name="Segnaposto data 3"/>
          <p:cNvSpPr>
            <a:spLocks noGrp="1"/>
          </p:cNvSpPr>
          <p:nvPr>
            <p:ph type="dt" sz="quarter" idx="10"/>
          </p:nvPr>
        </p:nvSpPr>
        <p:spPr/>
        <p:txBody>
          <a:bodyPr/>
          <a:lstStyle/>
          <a:p>
            <a:pPr>
              <a:defRPr/>
            </a:pPr>
            <a:r>
              <a:rPr lang="it-IT" smtClean="0"/>
              <a:t>29 ottobre 2010</a:t>
            </a:r>
            <a:endParaRPr lang="it-IT"/>
          </a:p>
        </p:txBody>
      </p:sp>
      <p:sp>
        <p:nvSpPr>
          <p:cNvPr id="6" name="Segnaposto numero diapositiva 5"/>
          <p:cNvSpPr>
            <a:spLocks noGrp="1"/>
          </p:cNvSpPr>
          <p:nvPr>
            <p:ph type="sldNum" sz="quarter" idx="12"/>
          </p:nvPr>
        </p:nvSpPr>
        <p:spPr/>
        <p:txBody>
          <a:bodyPr/>
          <a:lstStyle/>
          <a:p>
            <a:pPr>
              <a:defRPr/>
            </a:pPr>
            <a:fld id="{593B8283-2355-41FE-9623-0A1F70F428DB}" type="slidenum">
              <a:rPr lang="it-IT" smtClean="0"/>
              <a:pPr>
                <a:defRPr/>
              </a:pPr>
              <a:t>7</a:t>
            </a:fld>
            <a:endParaRPr lang="it-IT"/>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p:cNvPicPr>
            <a:picLocks noChangeAspect="1" noChangeArrowheads="1"/>
          </p:cNvPicPr>
          <p:nvPr/>
        </p:nvPicPr>
        <p:blipFill>
          <a:blip r:embed="rId2"/>
          <a:srcRect/>
          <a:stretch>
            <a:fillRect/>
          </a:stretch>
        </p:blipFill>
        <p:spPr bwMode="auto">
          <a:xfrm>
            <a:off x="1447827" y="28575"/>
            <a:ext cx="6981825" cy="6800850"/>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olo 1"/>
          <p:cNvSpPr>
            <a:spLocks noGrp="1"/>
          </p:cNvSpPr>
          <p:nvPr>
            <p:ph type="title"/>
          </p:nvPr>
        </p:nvSpPr>
        <p:spPr>
          <a:xfrm>
            <a:off x="1571625" y="285750"/>
            <a:ext cx="7429500" cy="1714500"/>
          </a:xfrm>
        </p:spPr>
        <p:txBody>
          <a:bodyPr/>
          <a:lstStyle/>
          <a:p>
            <a:pPr algn="l" eaLnBrk="1" hangingPunct="1"/>
            <a:r>
              <a:rPr lang="en-US" sz="3600" smtClean="0"/>
              <a:t>Polybrominated diphenyl ethers</a:t>
            </a:r>
            <a:endParaRPr lang="it-IT" sz="3600" smtClean="0"/>
          </a:p>
        </p:txBody>
      </p:sp>
      <p:sp>
        <p:nvSpPr>
          <p:cNvPr id="4" name="Segnaposto data 3"/>
          <p:cNvSpPr>
            <a:spLocks noGrp="1"/>
          </p:cNvSpPr>
          <p:nvPr>
            <p:ph type="dt" sz="quarter" idx="10"/>
          </p:nvPr>
        </p:nvSpPr>
        <p:spPr>
          <a:xfrm>
            <a:off x="214313" y="6356350"/>
            <a:ext cx="2133600" cy="365125"/>
          </a:xfrm>
        </p:spPr>
        <p:txBody>
          <a:bodyPr/>
          <a:lstStyle/>
          <a:p>
            <a:pPr>
              <a:defRPr/>
            </a:pPr>
            <a:r>
              <a:rPr lang="it-IT" dirty="0"/>
              <a:t>29 ottobre 2010</a:t>
            </a:r>
          </a:p>
        </p:txBody>
      </p:sp>
      <p:sp>
        <p:nvSpPr>
          <p:cNvPr id="5" name="Segnaposto numero diapositiva 4"/>
          <p:cNvSpPr>
            <a:spLocks noGrp="1"/>
          </p:cNvSpPr>
          <p:nvPr>
            <p:ph type="sldNum" sz="quarter" idx="12"/>
          </p:nvPr>
        </p:nvSpPr>
        <p:spPr/>
        <p:txBody>
          <a:bodyPr/>
          <a:lstStyle/>
          <a:p>
            <a:pPr>
              <a:defRPr/>
            </a:pPr>
            <a:fld id="{E3B25030-635C-449E-AE2B-D6C788CA00E3}" type="slidenum">
              <a:rPr lang="it-IT"/>
              <a:pPr>
                <a:defRPr/>
              </a:pPr>
              <a:t>9</a:t>
            </a:fld>
            <a:endParaRPr lang="it-IT"/>
          </a:p>
        </p:txBody>
      </p:sp>
      <p:pic>
        <p:nvPicPr>
          <p:cNvPr id="19465" name="Picture 2"/>
          <p:cNvPicPr>
            <a:picLocks noGrp="1" noChangeAspect="1" noChangeArrowheads="1"/>
          </p:cNvPicPr>
          <p:nvPr>
            <p:ph idx="1"/>
          </p:nvPr>
        </p:nvPicPr>
        <p:blipFill>
          <a:blip r:embed="rId2"/>
          <a:srcRect/>
          <a:stretch>
            <a:fillRect/>
          </a:stretch>
        </p:blipFill>
        <p:spPr>
          <a:xfrm>
            <a:off x="1571625" y="2214563"/>
            <a:ext cx="7300913" cy="3360737"/>
          </a:xfrm>
          <a:noFill/>
        </p:spPr>
      </p:pic>
      <p:cxnSp>
        <p:nvCxnSpPr>
          <p:cNvPr id="10" name="Connettore 2 9"/>
          <p:cNvCxnSpPr/>
          <p:nvPr/>
        </p:nvCxnSpPr>
        <p:spPr>
          <a:xfrm rot="5400000">
            <a:off x="7322344" y="2035969"/>
            <a:ext cx="1071562" cy="5715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zio">
  <a:themeElements>
    <a:clrScheme name="Solstizio">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z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14769</TotalTime>
  <Words>2697</Words>
  <Application>Microsoft Office PowerPoint</Application>
  <PresentationFormat>Presentazione su schermo (4:3)</PresentationFormat>
  <Paragraphs>276</Paragraphs>
  <Slides>64</Slides>
  <Notes>2</Notes>
  <HiddenSlides>0</HiddenSlides>
  <MMClips>0</MMClips>
  <ScaleCrop>false</ScaleCrop>
  <HeadingPairs>
    <vt:vector size="8" baseType="variant">
      <vt:variant>
        <vt:lpstr>Caratteri utilizzati</vt:lpstr>
      </vt:variant>
      <vt:variant>
        <vt:i4>8</vt:i4>
      </vt:variant>
      <vt:variant>
        <vt:lpstr>Tema</vt:lpstr>
      </vt:variant>
      <vt:variant>
        <vt:i4>1</vt:i4>
      </vt:variant>
      <vt:variant>
        <vt:lpstr>Server OLE incorporati</vt:lpstr>
      </vt:variant>
      <vt:variant>
        <vt:i4>1</vt:i4>
      </vt:variant>
      <vt:variant>
        <vt:lpstr>Titoli diapositive</vt:lpstr>
      </vt:variant>
      <vt:variant>
        <vt:i4>64</vt:i4>
      </vt:variant>
    </vt:vector>
  </HeadingPairs>
  <TitlesOfParts>
    <vt:vector size="74" baseType="lpstr">
      <vt:lpstr>Gill Sans MT</vt:lpstr>
      <vt:lpstr>Calibri</vt:lpstr>
      <vt:lpstr>Verdana</vt:lpstr>
      <vt:lpstr>Geometr231 Lt BT</vt:lpstr>
      <vt:lpstr>Times New Roman</vt:lpstr>
      <vt:lpstr>Wingdings 2</vt:lpstr>
      <vt:lpstr>Symbol</vt:lpstr>
      <vt:lpstr>Arial</vt:lpstr>
      <vt:lpstr>Solstizio</vt:lpstr>
      <vt:lpstr>SPW 7.0 Graph</vt:lpstr>
      <vt:lpstr>Il carcinoma della tiroide</vt:lpstr>
      <vt:lpstr>Il cancro della tiroide è un tumore  </vt:lpstr>
      <vt:lpstr>International patterns and trends in thyroid cancer incidence, 1973–2002</vt:lpstr>
      <vt:lpstr>Quali fattori hanno determinato un incremento diffuso in aree geografiche distanti?</vt:lpstr>
      <vt:lpstr>Pazaitou-Panayiotou K, Polyzos SA, Mantzoros CS. Obesity and thyroid cancer: epidemiologic associations and underlying mechanisms. Obes Rev. 2013</vt:lpstr>
      <vt:lpstr>Obesity and Thyroid Cancer Risk among U.S. Men and Women: A Pooled Analysis of Five Prospective Studies Kitahara CM, et al. Cancer Epidemiol Biomarkers Prev. 2011;20:464-72. </vt:lpstr>
      <vt:lpstr>Presentazione standard di PowerPoint</vt:lpstr>
      <vt:lpstr>Presentazione standard di PowerPoint</vt:lpstr>
      <vt:lpstr>Polybrominated diphenyl ethers</vt:lpstr>
      <vt:lpstr>Esposizione a PBDE</vt:lpstr>
      <vt:lpstr>Presentazione standard di PowerPoint</vt:lpstr>
      <vt:lpstr>Gli argomenti</vt:lpstr>
      <vt:lpstr>Alcuni dati regionali</vt:lpstr>
      <vt:lpstr>N. Casi incidenti per anno (% F)</vt:lpstr>
      <vt:lpstr>Presentazione standard di PowerPoint</vt:lpstr>
      <vt:lpstr>Trend in aumento</vt:lpstr>
      <vt:lpstr>Mortalità</vt:lpstr>
      <vt:lpstr>Mortalità proporzionale per cancro della tiroide per sesso e periodo in Umbria</vt:lpstr>
      <vt:lpstr>La mortalità per cancro della tiroide per sesso – periodo 1978-2009</vt:lpstr>
      <vt:lpstr>Tassi età specifici di incidenza e mortalità</vt:lpstr>
      <vt:lpstr>Incidenza</vt:lpstr>
      <vt:lpstr>Distribuzione dei tassi di incidenza per sesso, classe d’età e periodo in Umbria</vt:lpstr>
      <vt:lpstr>Tassi di incidenza nei RT italiani (2001-2005)</vt:lpstr>
      <vt:lpstr>Tassi di incidenza e rapporto femmine /maschi (F/M) per cancro della tiroide in Italia, 2001-2005 </vt:lpstr>
      <vt:lpstr>VALUTAZIONE EPIDEMIOLOGICA DELLO STATO DI SALUTE DELLA POPOLAZIONE RESIDENTE NELLE VICINANZE DELLE CENTRALI NUCLEARI DI BORGO SABOTINO E DEL GARIGLIANO  Ancona C. et. Al. http://fdslatina.files.wordpress.com/2011/02/valutazione-epidemiologica-dello-stato-di-salute-della-popolazione-residente-nelle-vicinanze-delle-centrali-nucleari-di-borgo-sabotino-e-del-garigliano-gennaio-2011.pdf</vt:lpstr>
      <vt:lpstr>Presentazione standard di PowerPoint</vt:lpstr>
      <vt:lpstr>Trend e proiezioni dell’incidenza di cancro della tiroide negli US</vt:lpstr>
      <vt:lpstr>Overdiagnosis in Cancer H. Gilbert Welch, William C. Black J Natl Cancer Inst 2010;102:605–613  </vt:lpstr>
      <vt:lpstr>Le riserve - Increasing incidence of thyroid cancer in the United States, 1973-2002. Davies L, Welch HG. JAMA. 2006; 295:2164-7.</vt:lpstr>
      <vt:lpstr>L’esistenza di una riserva di carcinomi tiroidei occulti è documentata da studi autoptici:</vt:lpstr>
      <vt:lpstr>Carcinoma tiroideo occulto</vt:lpstr>
      <vt:lpstr>Diagnosi preferenziale di tumori a lenta progressione mediante lo screening – alcuni non avrebbero dato sintomi nel corso della vita</vt:lpstr>
      <vt:lpstr>Cosa vuol dire sovra-diagnosi?</vt:lpstr>
      <vt:lpstr>Spinosa questione</vt:lpstr>
      <vt:lpstr>Presentazione standard di PowerPoint</vt:lpstr>
      <vt:lpstr>Presentazione standard di PowerPoint</vt:lpstr>
      <vt:lpstr>Sopravvivenza</vt:lpstr>
      <vt:lpstr>Sopravvivenza per cancro della tiroide in Italia </vt:lpstr>
      <vt:lpstr>Presentazione standard di PowerPoint</vt:lpstr>
      <vt:lpstr>Presentazione standard di PowerPoint</vt:lpstr>
      <vt:lpstr>Incremento di sopravvivenza per cancro della tiroide e della prostata</vt:lpstr>
      <vt:lpstr>Prevalenza</vt:lpstr>
      <vt:lpstr>I Tumori in Italia - Rapporto 2010. La prevalenza dei tumori in Italia  E&amp;P settembre-dicembre 2010 supplemento 2</vt:lpstr>
      <vt:lpstr>Nel sesso femminile il cancro tiroideo è ormai il IV tumore in termini di prevalenza</vt:lpstr>
      <vt:lpstr>Presentazione standard di PowerPoint</vt:lpstr>
      <vt:lpstr>Elevati valori di prevalenza</vt:lpstr>
      <vt:lpstr>Presentazione standard di PowerPoint</vt:lpstr>
      <vt:lpstr>Presentazione standard di PowerPoint</vt:lpstr>
      <vt:lpstr>Dean DS, Gharib H. Epidemiology of thyroid nodules. Best Pract Res Clin Endocrinol Metab. 2008; 22:901-11</vt:lpstr>
      <vt:lpstr>Noduli e cancro</vt:lpstr>
      <vt:lpstr>Davies L, Ouellette M, Hunter M, Welch HG. The increasing incidence of small thyroid cancers: where are the cases coming from? Laryngoscope. 2010; 120:2446-51.</vt:lpstr>
      <vt:lpstr>Serendipity</vt:lpstr>
      <vt:lpstr>Presentazione standard di PowerPoint</vt:lpstr>
      <vt:lpstr>Conclusioni 1</vt:lpstr>
      <vt:lpstr>Conclusioni 2</vt:lpstr>
      <vt:lpstr>Presentazione standard di PowerPoint</vt:lpstr>
      <vt:lpstr>PROGETTO TIROIDE </vt:lpstr>
      <vt:lpstr>Presentazione standard di PowerPoint</vt:lpstr>
      <vt:lpstr>Tumore della tiroide, la prevenzione che salva la vita  </vt:lpstr>
      <vt:lpstr>Presentazione standard di PowerPoint</vt:lpstr>
      <vt:lpstr>Presentazione standard di PowerPoint</vt:lpstr>
      <vt:lpstr>Tennis and friends</vt:lpstr>
      <vt:lpstr>Anche se lo screening non esiste … </vt:lpstr>
      <vt:lpstr>Napoli, uno screening gratuito per la prevenzione del cancro alla tiroide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dc:creator>
  <cp:lastModifiedBy>Fabrizio</cp:lastModifiedBy>
  <cp:revision>87</cp:revision>
  <dcterms:created xsi:type="dcterms:W3CDTF">2011-10-23T10:08:09Z</dcterms:created>
  <dcterms:modified xsi:type="dcterms:W3CDTF">2018-05-31T09:49:04Z</dcterms:modified>
</cp:coreProperties>
</file>